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1"/>
  </p:notesMasterIdLst>
  <p:sldIdLst>
    <p:sldId id="256" r:id="rId3"/>
    <p:sldId id="259" r:id="rId4"/>
    <p:sldId id="9322" r:id="rId5"/>
    <p:sldId id="258" r:id="rId6"/>
    <p:sldId id="270" r:id="rId7"/>
    <p:sldId id="368" r:id="rId8"/>
    <p:sldId id="397" r:id="rId9"/>
    <p:sldId id="398" r:id="rId10"/>
    <p:sldId id="399" r:id="rId11"/>
    <p:sldId id="9317" r:id="rId12"/>
    <p:sldId id="386" r:id="rId13"/>
    <p:sldId id="273" r:id="rId14"/>
    <p:sldId id="267" r:id="rId15"/>
    <p:sldId id="409" r:id="rId16"/>
    <p:sldId id="377" r:id="rId17"/>
    <p:sldId id="387" r:id="rId18"/>
    <p:sldId id="407" r:id="rId19"/>
    <p:sldId id="9321" r:id="rId20"/>
    <p:sldId id="408" r:id="rId21"/>
    <p:sldId id="394" r:id="rId22"/>
    <p:sldId id="289" r:id="rId23"/>
    <p:sldId id="304" r:id="rId24"/>
    <p:sldId id="260" r:id="rId25"/>
    <p:sldId id="9308" r:id="rId26"/>
    <p:sldId id="261" r:id="rId27"/>
    <p:sldId id="262" r:id="rId28"/>
    <p:sldId id="9318" r:id="rId29"/>
    <p:sldId id="268" r:id="rId30"/>
  </p:sldIdLst>
  <p:sldSz cx="18288000" cy="10287000"/>
  <p:notesSz cx="7104063" cy="10234613"/>
  <p:embeddedFontLst>
    <p:embeddedFont>
      <p:font typeface="Aptos Narrow" panose="020B0004020202020204" pitchFamily="34" charset="0"/>
      <p:regular r:id="rId32"/>
      <p:bold r:id="rId33"/>
      <p:italic r:id="rId34"/>
      <p:boldItalic r:id="rId35"/>
    </p:embeddedFont>
    <p:embeddedFont>
      <p:font typeface="Open Sans Extra Bold" panose="020B0604020202020204" charset="0"/>
      <p:regular r:id="rId36"/>
    </p:embeddedFont>
    <p:embeddedFont>
      <p:font typeface="Poppins" panose="00000500000000000000" pitchFamily="2" charset="0"/>
      <p:regular r:id="rId37"/>
      <p:bold r:id="rId38"/>
      <p:italic r:id="rId39"/>
      <p:boldItalic r:id="rId40"/>
    </p:embeddedFont>
    <p:embeddedFont>
      <p:font typeface="Poppins Bold" panose="00000800000000000000"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07" autoAdjust="0"/>
    <p:restoredTop sz="94622" autoAdjust="0"/>
  </p:normalViewPr>
  <p:slideViewPr>
    <p:cSldViewPr>
      <p:cViewPr varScale="1">
        <p:scale>
          <a:sx n="39" d="100"/>
          <a:sy n="39" d="100"/>
        </p:scale>
        <p:origin x="653"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10.fntdata"/></Relationships>
</file>

<file path=ppt/diagrams/_rels/data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image" Target="../media/image89.jpeg"/><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image" Target="../media/image89.jpeg"/><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098DD-54FE-41CF-8508-C709AF443C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24334FA-7CD3-4074-832C-F93A3BACA27C}">
      <dgm:prSet/>
      <dgm:spPr>
        <a:solidFill>
          <a:schemeClr val="tx1">
            <a:lumMod val="65000"/>
            <a:lumOff val="35000"/>
          </a:schemeClr>
        </a:solidFill>
      </dgm:spPr>
      <dgm:t>
        <a:bodyPr/>
        <a:lstStyle/>
        <a:p>
          <a:pPr>
            <a:lnSpc>
              <a:spcPct val="100000"/>
            </a:lnSpc>
          </a:pPr>
          <a:r>
            <a:rPr lang="en-GB" b="1" dirty="0"/>
            <a:t>INCORPORATED ON THE 05</a:t>
          </a:r>
          <a:r>
            <a:rPr lang="en-GB" b="1" baseline="30000" dirty="0"/>
            <a:t>TH</a:t>
          </a:r>
          <a:r>
            <a:rPr lang="en-GB" b="1" dirty="0"/>
            <a:t> JANUARY 2005 IN THE REPUBLIC OF BOTSWANA</a:t>
          </a:r>
        </a:p>
        <a:p>
          <a:pPr>
            <a:lnSpc>
              <a:spcPct val="100000"/>
            </a:lnSpc>
          </a:pPr>
          <a:r>
            <a:rPr lang="en-GB" b="1" dirty="0"/>
            <a:t>1</a:t>
          </a:r>
          <a:r>
            <a:rPr lang="en-BW" b="1" dirty="0"/>
            <a:t>9</a:t>
          </a:r>
          <a:r>
            <a:rPr lang="en-GB" b="1" dirty="0"/>
            <a:t>+ YEARS IN BUSINESS AND </a:t>
          </a:r>
          <a:r>
            <a:rPr lang="en-GB" b="1" dirty="0">
              <a:solidFill>
                <a:srgbClr val="FFFF00"/>
              </a:solidFill>
            </a:rPr>
            <a:t>16+ YEARS </a:t>
          </a:r>
          <a:r>
            <a:rPr lang="en-ZA" b="1" dirty="0">
              <a:solidFill>
                <a:srgbClr val="FFFF00"/>
              </a:solidFill>
            </a:rPr>
            <a:t>SPECIALISING IN EDTECH SOLUTIONS</a:t>
          </a:r>
          <a:endParaRPr lang="en-US" dirty="0">
            <a:solidFill>
              <a:srgbClr val="FFFF00"/>
            </a:solidFill>
          </a:endParaRPr>
        </a:p>
      </dgm:t>
    </dgm:pt>
    <dgm:pt modelId="{081128D4-B285-49DA-A388-D77B6CEC9AE7}" type="parTrans" cxnId="{1A9E16D6-87D2-4678-9663-DA16C31EA9A1}">
      <dgm:prSet/>
      <dgm:spPr/>
      <dgm:t>
        <a:bodyPr/>
        <a:lstStyle/>
        <a:p>
          <a:endParaRPr lang="en-US"/>
        </a:p>
      </dgm:t>
    </dgm:pt>
    <dgm:pt modelId="{046DE58D-A9DD-41F4-8681-A02FA7AB281C}" type="sibTrans" cxnId="{1A9E16D6-87D2-4678-9663-DA16C31EA9A1}">
      <dgm:prSet/>
      <dgm:spPr/>
      <dgm:t>
        <a:bodyPr/>
        <a:lstStyle/>
        <a:p>
          <a:pPr>
            <a:lnSpc>
              <a:spcPct val="100000"/>
            </a:lnSpc>
          </a:pPr>
          <a:endParaRPr lang="en-US"/>
        </a:p>
      </dgm:t>
    </dgm:pt>
    <dgm:pt modelId="{1B855922-3381-4200-97B7-8726BE4506E6}">
      <dgm:prSet/>
      <dgm:spPr>
        <a:solidFill>
          <a:schemeClr val="tx1">
            <a:lumMod val="65000"/>
            <a:lumOff val="35000"/>
          </a:schemeClr>
        </a:solidFill>
      </dgm:spPr>
      <dgm:t>
        <a:bodyPr/>
        <a:lstStyle/>
        <a:p>
          <a:pPr>
            <a:lnSpc>
              <a:spcPct val="100000"/>
            </a:lnSpc>
          </a:pPr>
          <a:r>
            <a:rPr lang="en-GB" b="1" dirty="0"/>
            <a:t>LICENSED AS AN ICT DISTRIBUTOR AND ICT EQUIPMENT MAINTENANCE WORKSHOP </a:t>
          </a:r>
          <a:endParaRPr lang="en-US" dirty="0"/>
        </a:p>
      </dgm:t>
    </dgm:pt>
    <dgm:pt modelId="{9BB385B5-E71C-4AD7-8D97-28F5BEB182A3}" type="parTrans" cxnId="{B92732E7-884B-48CD-A993-2EA505EDA187}">
      <dgm:prSet/>
      <dgm:spPr/>
      <dgm:t>
        <a:bodyPr/>
        <a:lstStyle/>
        <a:p>
          <a:endParaRPr lang="en-US"/>
        </a:p>
      </dgm:t>
    </dgm:pt>
    <dgm:pt modelId="{93D971DF-31A9-4B64-BC3E-27D83CC9AA4B}" type="sibTrans" cxnId="{B92732E7-884B-48CD-A993-2EA505EDA187}">
      <dgm:prSet/>
      <dgm:spPr/>
      <dgm:t>
        <a:bodyPr/>
        <a:lstStyle/>
        <a:p>
          <a:pPr>
            <a:lnSpc>
              <a:spcPct val="100000"/>
            </a:lnSpc>
          </a:pPr>
          <a:endParaRPr lang="en-US"/>
        </a:p>
      </dgm:t>
    </dgm:pt>
    <dgm:pt modelId="{7CF0C3BF-F852-4716-8268-56A524EAB6AB}">
      <dgm:prSet/>
      <dgm:spPr>
        <a:solidFill>
          <a:schemeClr val="tx1">
            <a:lumMod val="65000"/>
            <a:lumOff val="35000"/>
          </a:schemeClr>
        </a:solidFill>
      </dgm:spPr>
      <dgm:t>
        <a:bodyPr/>
        <a:lstStyle/>
        <a:p>
          <a:pPr>
            <a:lnSpc>
              <a:spcPct val="100000"/>
            </a:lnSpc>
          </a:pPr>
          <a:r>
            <a:rPr lang="en-US" b="1" dirty="0"/>
            <a:t>LICENSED AS A MANUFACTURER FOR THE ASSEMBLY OF COMPUTING DEVICES</a:t>
          </a:r>
        </a:p>
      </dgm:t>
    </dgm:pt>
    <dgm:pt modelId="{BA8099F4-30EF-4C2F-A60E-C284988DDE70}" type="parTrans" cxnId="{E2FEDC05-8166-4CDF-A268-5129C8805F2F}">
      <dgm:prSet/>
      <dgm:spPr/>
      <dgm:t>
        <a:bodyPr/>
        <a:lstStyle/>
        <a:p>
          <a:endParaRPr lang="en-BW"/>
        </a:p>
      </dgm:t>
    </dgm:pt>
    <dgm:pt modelId="{E227D59D-E142-4BAB-A4BE-1903B1EB9021}" type="sibTrans" cxnId="{E2FEDC05-8166-4CDF-A268-5129C8805F2F}">
      <dgm:prSet/>
      <dgm:spPr/>
      <dgm:t>
        <a:bodyPr/>
        <a:lstStyle/>
        <a:p>
          <a:endParaRPr lang="en-BW"/>
        </a:p>
      </dgm:t>
    </dgm:pt>
    <dgm:pt modelId="{11A5C184-2283-42A0-A77F-41B53F3532C8}">
      <dgm:prSet/>
      <dgm:spPr>
        <a:solidFill>
          <a:schemeClr val="tx1">
            <a:lumMod val="65000"/>
            <a:lumOff val="35000"/>
          </a:schemeClr>
        </a:solidFill>
      </dgm:spPr>
      <dgm:t>
        <a:bodyPr/>
        <a:lstStyle/>
        <a:p>
          <a:r>
            <a:rPr lang="en-ZA" b="1" dirty="0"/>
            <a:t>ACCREDITED AS A TRAINING INSTITUTION UNDER THE </a:t>
          </a:r>
          <a:r>
            <a:rPr lang="en-BW" b="1" dirty="0"/>
            <a:t>BOTSWANA QUALIFICATIONS AUTHORITY (BQA)</a:t>
          </a:r>
          <a:endParaRPr lang="en-US" b="1" dirty="0"/>
        </a:p>
      </dgm:t>
    </dgm:pt>
    <dgm:pt modelId="{34C46EFF-9906-4437-ADE0-46C558F05656}" type="parTrans" cxnId="{157AC741-D359-442F-A339-C6E8AEF3AA52}">
      <dgm:prSet/>
      <dgm:spPr/>
      <dgm:t>
        <a:bodyPr/>
        <a:lstStyle/>
        <a:p>
          <a:endParaRPr lang="en-GB"/>
        </a:p>
      </dgm:t>
    </dgm:pt>
    <dgm:pt modelId="{21DDEB5A-7635-42CF-8563-C978C72A0F28}" type="sibTrans" cxnId="{157AC741-D359-442F-A339-C6E8AEF3AA52}">
      <dgm:prSet/>
      <dgm:spPr/>
      <dgm:t>
        <a:bodyPr/>
        <a:lstStyle/>
        <a:p>
          <a:endParaRPr lang="en-GB"/>
        </a:p>
      </dgm:t>
    </dgm:pt>
    <dgm:pt modelId="{AF398729-7D57-40F1-B5BA-6DBB1481E7F0}" type="pres">
      <dgm:prSet presAssocID="{FE6098DD-54FE-41CF-8508-C709AF443CC9}" presName="linear" presStyleCnt="0">
        <dgm:presLayoutVars>
          <dgm:animLvl val="lvl"/>
          <dgm:resizeHandles val="exact"/>
        </dgm:presLayoutVars>
      </dgm:prSet>
      <dgm:spPr/>
    </dgm:pt>
    <dgm:pt modelId="{E4371546-DF1D-4305-837E-D806A48EE605}" type="pres">
      <dgm:prSet presAssocID="{F24334FA-7CD3-4074-832C-F93A3BACA27C}" presName="parentText" presStyleLbl="node1" presStyleIdx="0" presStyleCnt="4">
        <dgm:presLayoutVars>
          <dgm:chMax val="0"/>
          <dgm:bulletEnabled val="1"/>
        </dgm:presLayoutVars>
      </dgm:prSet>
      <dgm:spPr/>
    </dgm:pt>
    <dgm:pt modelId="{905CC17D-F696-4380-A727-299B6D6D2FF9}" type="pres">
      <dgm:prSet presAssocID="{046DE58D-A9DD-41F4-8681-A02FA7AB281C}" presName="spacer" presStyleCnt="0"/>
      <dgm:spPr/>
    </dgm:pt>
    <dgm:pt modelId="{72BA3D57-6435-42BB-860D-579868A5F00B}" type="pres">
      <dgm:prSet presAssocID="{1B855922-3381-4200-97B7-8726BE4506E6}" presName="parentText" presStyleLbl="node1" presStyleIdx="1" presStyleCnt="4">
        <dgm:presLayoutVars>
          <dgm:chMax val="0"/>
          <dgm:bulletEnabled val="1"/>
        </dgm:presLayoutVars>
      </dgm:prSet>
      <dgm:spPr/>
    </dgm:pt>
    <dgm:pt modelId="{0BF35633-DBF3-4672-BBDD-590C63FD5208}" type="pres">
      <dgm:prSet presAssocID="{93D971DF-31A9-4B64-BC3E-27D83CC9AA4B}" presName="spacer" presStyleCnt="0"/>
      <dgm:spPr/>
    </dgm:pt>
    <dgm:pt modelId="{420BD9DE-7769-4597-A35F-1B468AC5DCB2}" type="pres">
      <dgm:prSet presAssocID="{7CF0C3BF-F852-4716-8268-56A524EAB6AB}" presName="parentText" presStyleLbl="node1" presStyleIdx="2" presStyleCnt="4">
        <dgm:presLayoutVars>
          <dgm:chMax val="0"/>
          <dgm:bulletEnabled val="1"/>
        </dgm:presLayoutVars>
      </dgm:prSet>
      <dgm:spPr/>
    </dgm:pt>
    <dgm:pt modelId="{54347DD9-A50E-4009-A589-834C5CFE826E}" type="pres">
      <dgm:prSet presAssocID="{E227D59D-E142-4BAB-A4BE-1903B1EB9021}" presName="spacer" presStyleCnt="0"/>
      <dgm:spPr/>
    </dgm:pt>
    <dgm:pt modelId="{F8582533-01FC-4400-AD3A-8A95E95F023A}" type="pres">
      <dgm:prSet presAssocID="{11A5C184-2283-42A0-A77F-41B53F3532C8}" presName="parentText" presStyleLbl="node1" presStyleIdx="3" presStyleCnt="4">
        <dgm:presLayoutVars>
          <dgm:chMax val="0"/>
          <dgm:bulletEnabled val="1"/>
        </dgm:presLayoutVars>
      </dgm:prSet>
      <dgm:spPr/>
    </dgm:pt>
  </dgm:ptLst>
  <dgm:cxnLst>
    <dgm:cxn modelId="{E2FEDC05-8166-4CDF-A268-5129C8805F2F}" srcId="{FE6098DD-54FE-41CF-8508-C709AF443CC9}" destId="{7CF0C3BF-F852-4716-8268-56A524EAB6AB}" srcOrd="2" destOrd="0" parTransId="{BA8099F4-30EF-4C2F-A60E-C284988DDE70}" sibTransId="{E227D59D-E142-4BAB-A4BE-1903B1EB9021}"/>
    <dgm:cxn modelId="{C75B4606-07ED-405C-BACA-64D4B1FCE142}" type="presOf" srcId="{11A5C184-2283-42A0-A77F-41B53F3532C8}" destId="{F8582533-01FC-4400-AD3A-8A95E95F023A}" srcOrd="0" destOrd="0" presId="urn:microsoft.com/office/officeart/2005/8/layout/vList2"/>
    <dgm:cxn modelId="{CF46DB14-6602-436D-928A-FABFC52E6620}" type="presOf" srcId="{F24334FA-7CD3-4074-832C-F93A3BACA27C}" destId="{E4371546-DF1D-4305-837E-D806A48EE605}" srcOrd="0" destOrd="0" presId="urn:microsoft.com/office/officeart/2005/8/layout/vList2"/>
    <dgm:cxn modelId="{157AC741-D359-442F-A339-C6E8AEF3AA52}" srcId="{FE6098DD-54FE-41CF-8508-C709AF443CC9}" destId="{11A5C184-2283-42A0-A77F-41B53F3532C8}" srcOrd="3" destOrd="0" parTransId="{34C46EFF-9906-4437-ADE0-46C558F05656}" sibTransId="{21DDEB5A-7635-42CF-8563-C978C72A0F28}"/>
    <dgm:cxn modelId="{49DEB443-523F-4998-9315-0008D87092FE}" type="presOf" srcId="{1B855922-3381-4200-97B7-8726BE4506E6}" destId="{72BA3D57-6435-42BB-860D-579868A5F00B}" srcOrd="0" destOrd="0" presId="urn:microsoft.com/office/officeart/2005/8/layout/vList2"/>
    <dgm:cxn modelId="{891328CD-5F70-477F-A586-EDC07CD12B84}" type="presOf" srcId="{FE6098DD-54FE-41CF-8508-C709AF443CC9}" destId="{AF398729-7D57-40F1-B5BA-6DBB1481E7F0}" srcOrd="0" destOrd="0" presId="urn:microsoft.com/office/officeart/2005/8/layout/vList2"/>
    <dgm:cxn modelId="{1A9E16D6-87D2-4678-9663-DA16C31EA9A1}" srcId="{FE6098DD-54FE-41CF-8508-C709AF443CC9}" destId="{F24334FA-7CD3-4074-832C-F93A3BACA27C}" srcOrd="0" destOrd="0" parTransId="{081128D4-B285-49DA-A388-D77B6CEC9AE7}" sibTransId="{046DE58D-A9DD-41F4-8681-A02FA7AB281C}"/>
    <dgm:cxn modelId="{B92732E7-884B-48CD-A993-2EA505EDA187}" srcId="{FE6098DD-54FE-41CF-8508-C709AF443CC9}" destId="{1B855922-3381-4200-97B7-8726BE4506E6}" srcOrd="1" destOrd="0" parTransId="{9BB385B5-E71C-4AD7-8D97-28F5BEB182A3}" sibTransId="{93D971DF-31A9-4B64-BC3E-27D83CC9AA4B}"/>
    <dgm:cxn modelId="{5C302AE9-DEFC-441B-B8BD-A3052CCDD963}" type="presOf" srcId="{7CF0C3BF-F852-4716-8268-56A524EAB6AB}" destId="{420BD9DE-7769-4597-A35F-1B468AC5DCB2}" srcOrd="0" destOrd="0" presId="urn:microsoft.com/office/officeart/2005/8/layout/vList2"/>
    <dgm:cxn modelId="{2B0637C0-362C-48AA-ABD5-9FCEC173B797}" type="presParOf" srcId="{AF398729-7D57-40F1-B5BA-6DBB1481E7F0}" destId="{E4371546-DF1D-4305-837E-D806A48EE605}" srcOrd="0" destOrd="0" presId="urn:microsoft.com/office/officeart/2005/8/layout/vList2"/>
    <dgm:cxn modelId="{EF1332E4-4227-44DC-BDB7-E05D60F6968F}" type="presParOf" srcId="{AF398729-7D57-40F1-B5BA-6DBB1481E7F0}" destId="{905CC17D-F696-4380-A727-299B6D6D2FF9}" srcOrd="1" destOrd="0" presId="urn:microsoft.com/office/officeart/2005/8/layout/vList2"/>
    <dgm:cxn modelId="{84171D7F-12BF-48AA-B7CF-28253423F98A}" type="presParOf" srcId="{AF398729-7D57-40F1-B5BA-6DBB1481E7F0}" destId="{72BA3D57-6435-42BB-860D-579868A5F00B}" srcOrd="2" destOrd="0" presId="urn:microsoft.com/office/officeart/2005/8/layout/vList2"/>
    <dgm:cxn modelId="{F43F2B7E-32D3-47DF-8530-803F7DEBA220}" type="presParOf" srcId="{AF398729-7D57-40F1-B5BA-6DBB1481E7F0}" destId="{0BF35633-DBF3-4672-BBDD-590C63FD5208}" srcOrd="3" destOrd="0" presId="urn:microsoft.com/office/officeart/2005/8/layout/vList2"/>
    <dgm:cxn modelId="{A9F1E061-8618-4FC4-9FDA-F61C447F8C56}" type="presParOf" srcId="{AF398729-7D57-40F1-B5BA-6DBB1481E7F0}" destId="{420BD9DE-7769-4597-A35F-1B468AC5DCB2}" srcOrd="4" destOrd="0" presId="urn:microsoft.com/office/officeart/2005/8/layout/vList2"/>
    <dgm:cxn modelId="{7A88C5A6-CB46-4D4D-90CD-26EA9224A02A}" type="presParOf" srcId="{AF398729-7D57-40F1-B5BA-6DBB1481E7F0}" destId="{54347DD9-A50E-4009-A589-834C5CFE826E}" srcOrd="5" destOrd="0" presId="urn:microsoft.com/office/officeart/2005/8/layout/vList2"/>
    <dgm:cxn modelId="{654F2B4C-433F-41BD-8E31-C85C719B95BB}" type="presParOf" srcId="{AF398729-7D57-40F1-B5BA-6DBB1481E7F0}" destId="{F8582533-01FC-4400-AD3A-8A95E95F023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17031A-AC5F-4491-AB3B-E4E92EEE1B6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F86F6F5-CD68-4A15-8946-B3A152B17329}">
      <dgm:prSet/>
      <dgm:spPr>
        <a:solidFill>
          <a:schemeClr val="tx1">
            <a:lumMod val="75000"/>
            <a:lumOff val="25000"/>
          </a:schemeClr>
        </a:solidFill>
      </dgm:spPr>
      <dgm:t>
        <a:bodyPr/>
        <a:lstStyle/>
        <a:p>
          <a:r>
            <a:rPr lang="en-BW" dirty="0"/>
            <a:t>Capacity of up to 20 People per shift</a:t>
          </a:r>
          <a:endParaRPr lang="en-US" dirty="0"/>
        </a:p>
      </dgm:t>
    </dgm:pt>
    <dgm:pt modelId="{EF4003D4-5241-4DB6-AF92-6EB07F7BA610}" type="parTrans" cxnId="{E0F1E4E2-EB28-4FFC-BCFC-0AF4AC73A626}">
      <dgm:prSet/>
      <dgm:spPr/>
      <dgm:t>
        <a:bodyPr/>
        <a:lstStyle/>
        <a:p>
          <a:endParaRPr lang="en-US"/>
        </a:p>
      </dgm:t>
    </dgm:pt>
    <dgm:pt modelId="{FB192DC5-BB86-4849-8C39-4AECD47CF843}" type="sibTrans" cxnId="{E0F1E4E2-EB28-4FFC-BCFC-0AF4AC73A626}">
      <dgm:prSet/>
      <dgm:spPr/>
      <dgm:t>
        <a:bodyPr/>
        <a:lstStyle/>
        <a:p>
          <a:endParaRPr lang="en-US"/>
        </a:p>
      </dgm:t>
    </dgm:pt>
    <dgm:pt modelId="{C06C414B-F11B-41DC-80C1-9B933477583F}">
      <dgm:prSet/>
      <dgm:spPr>
        <a:solidFill>
          <a:schemeClr val="bg1">
            <a:lumMod val="50000"/>
          </a:schemeClr>
        </a:solidFill>
      </dgm:spPr>
      <dgm:t>
        <a:bodyPr/>
        <a:lstStyle/>
        <a:p>
          <a:r>
            <a:rPr lang="en-BW"/>
            <a:t>11 Electro Static Dissipant (ESD) Workbenches</a:t>
          </a:r>
          <a:endParaRPr lang="en-US"/>
        </a:p>
      </dgm:t>
    </dgm:pt>
    <dgm:pt modelId="{94031E22-274D-4A14-B80D-BBDF85B3217D}" type="parTrans" cxnId="{F30AF7B6-367D-4C77-A1A7-0E8652B11FCB}">
      <dgm:prSet/>
      <dgm:spPr/>
      <dgm:t>
        <a:bodyPr/>
        <a:lstStyle/>
        <a:p>
          <a:endParaRPr lang="en-US"/>
        </a:p>
      </dgm:t>
    </dgm:pt>
    <dgm:pt modelId="{C9AD8FD1-522A-4A7E-837C-417B2C9DDB43}" type="sibTrans" cxnId="{F30AF7B6-367D-4C77-A1A7-0E8652B11FCB}">
      <dgm:prSet/>
      <dgm:spPr/>
      <dgm:t>
        <a:bodyPr/>
        <a:lstStyle/>
        <a:p>
          <a:endParaRPr lang="en-US"/>
        </a:p>
      </dgm:t>
    </dgm:pt>
    <dgm:pt modelId="{FCFBE287-7E74-416C-9AF6-46190F151578}">
      <dgm:prSet/>
      <dgm:spPr>
        <a:solidFill>
          <a:schemeClr val="tx1">
            <a:lumMod val="75000"/>
            <a:lumOff val="25000"/>
          </a:schemeClr>
        </a:solidFill>
      </dgm:spPr>
      <dgm:t>
        <a:bodyPr/>
        <a:lstStyle/>
        <a:p>
          <a:r>
            <a:rPr lang="en-BW"/>
            <a:t>Fully Electro Static Dissipant (ESD) Environment</a:t>
          </a:r>
          <a:endParaRPr lang="en-US"/>
        </a:p>
      </dgm:t>
    </dgm:pt>
    <dgm:pt modelId="{BA03BA66-1379-48AB-B5C3-B14CEC223D51}" type="parTrans" cxnId="{FED62ED6-5133-4840-A7B8-7053A7511592}">
      <dgm:prSet/>
      <dgm:spPr/>
      <dgm:t>
        <a:bodyPr/>
        <a:lstStyle/>
        <a:p>
          <a:endParaRPr lang="en-US"/>
        </a:p>
      </dgm:t>
    </dgm:pt>
    <dgm:pt modelId="{A0612040-0209-4493-A34B-58BAAD596BC8}" type="sibTrans" cxnId="{FED62ED6-5133-4840-A7B8-7053A7511592}">
      <dgm:prSet/>
      <dgm:spPr/>
      <dgm:t>
        <a:bodyPr/>
        <a:lstStyle/>
        <a:p>
          <a:endParaRPr lang="en-US"/>
        </a:p>
      </dgm:t>
    </dgm:pt>
    <dgm:pt modelId="{C02F4D19-01F7-4DD2-B699-607DB8D88E22}">
      <dgm:prSet/>
      <dgm:spPr>
        <a:solidFill>
          <a:schemeClr val="bg1">
            <a:lumMod val="50000"/>
          </a:schemeClr>
        </a:solidFill>
      </dgm:spPr>
      <dgm:t>
        <a:bodyPr/>
        <a:lstStyle/>
        <a:p>
          <a:r>
            <a:rPr lang="en-BW" dirty="0"/>
            <a:t>500 Device Daily Production Capacity</a:t>
          </a:r>
          <a:endParaRPr lang="en-US" dirty="0"/>
        </a:p>
      </dgm:t>
    </dgm:pt>
    <dgm:pt modelId="{51BF861D-C470-4C40-A71C-48794D65C5D0}" type="parTrans" cxnId="{2808D9C4-F33F-4B04-A027-16320515BF2C}">
      <dgm:prSet/>
      <dgm:spPr/>
      <dgm:t>
        <a:bodyPr/>
        <a:lstStyle/>
        <a:p>
          <a:endParaRPr lang="en-US"/>
        </a:p>
      </dgm:t>
    </dgm:pt>
    <dgm:pt modelId="{ADA2AFA4-4667-48C1-80A3-623C0C9BF24B}" type="sibTrans" cxnId="{2808D9C4-F33F-4B04-A027-16320515BF2C}">
      <dgm:prSet/>
      <dgm:spPr/>
      <dgm:t>
        <a:bodyPr/>
        <a:lstStyle/>
        <a:p>
          <a:endParaRPr lang="en-US"/>
        </a:p>
      </dgm:t>
    </dgm:pt>
    <dgm:pt modelId="{4712F5E9-5AC5-4871-8986-BDB9A790707C}">
      <dgm:prSet/>
      <dgm:spPr>
        <a:solidFill>
          <a:schemeClr val="tx1">
            <a:lumMod val="75000"/>
            <a:lumOff val="25000"/>
          </a:schemeClr>
        </a:solidFill>
      </dgm:spPr>
      <dgm:t>
        <a:bodyPr/>
        <a:lstStyle/>
        <a:p>
          <a:r>
            <a:rPr lang="en-US" b="0" i="0" baseline="0" dirty="0"/>
            <a:t>S</a:t>
          </a:r>
          <a:r>
            <a:rPr lang="en-BW" b="0" i="0" baseline="0" dirty="0" err="1"/>
            <a:t>emi</a:t>
          </a:r>
          <a:r>
            <a:rPr lang="en-BW" dirty="0"/>
            <a:t>-</a:t>
          </a:r>
          <a:r>
            <a:rPr lang="en-US" b="0" i="0" baseline="0" dirty="0"/>
            <a:t>K</a:t>
          </a:r>
          <a:r>
            <a:rPr lang="en-BW" b="0" i="0" baseline="0" dirty="0"/>
            <a:t>nock </a:t>
          </a:r>
          <a:r>
            <a:rPr lang="en-US" b="0" i="0" baseline="0" dirty="0"/>
            <a:t>D</a:t>
          </a:r>
          <a:r>
            <a:rPr lang="en-BW" b="0" i="0" baseline="0" dirty="0"/>
            <a:t>own (SKD)</a:t>
          </a:r>
          <a:r>
            <a:rPr lang="en-US" b="0" i="0" baseline="0" dirty="0"/>
            <a:t> High</a:t>
          </a:r>
          <a:r>
            <a:rPr lang="en-BW" b="0" i="0" baseline="0" dirty="0"/>
            <a:t>-</a:t>
          </a:r>
          <a:r>
            <a:rPr lang="en-US" b="0" i="0" baseline="0" dirty="0"/>
            <a:t>Level Assembly Line</a:t>
          </a:r>
          <a:endParaRPr lang="en-US" dirty="0"/>
        </a:p>
      </dgm:t>
    </dgm:pt>
    <dgm:pt modelId="{20B2DF5C-2DEE-40D1-9B9A-9F77BEDF0D2D}" type="parTrans" cxnId="{60F2EBBA-395C-4FF2-AC65-8185EDE14570}">
      <dgm:prSet/>
      <dgm:spPr/>
      <dgm:t>
        <a:bodyPr/>
        <a:lstStyle/>
        <a:p>
          <a:endParaRPr lang="en-US"/>
        </a:p>
      </dgm:t>
    </dgm:pt>
    <dgm:pt modelId="{27D828F0-CC69-4DF3-B671-65B59118EB47}" type="sibTrans" cxnId="{60F2EBBA-395C-4FF2-AC65-8185EDE14570}">
      <dgm:prSet/>
      <dgm:spPr/>
      <dgm:t>
        <a:bodyPr/>
        <a:lstStyle/>
        <a:p>
          <a:endParaRPr lang="en-US"/>
        </a:p>
      </dgm:t>
    </dgm:pt>
    <dgm:pt modelId="{60218820-AFA8-46AF-BDFC-D7A7D30813A3}">
      <dgm:prSet/>
      <dgm:spPr>
        <a:solidFill>
          <a:schemeClr val="bg1">
            <a:lumMod val="50000"/>
          </a:schemeClr>
        </a:solidFill>
      </dgm:spPr>
      <dgm:t>
        <a:bodyPr/>
        <a:lstStyle/>
        <a:p>
          <a:r>
            <a:rPr lang="en-US" b="0" i="0" baseline="0" dirty="0"/>
            <a:t>After Service </a:t>
          </a:r>
          <a:r>
            <a:rPr lang="en-GB" b="0" i="0" baseline="0" dirty="0"/>
            <a:t>Repair</a:t>
          </a:r>
          <a:r>
            <a:rPr lang="en-BW" b="0" i="0" baseline="0" dirty="0"/>
            <a:t> and Maintenance</a:t>
          </a:r>
          <a:r>
            <a:rPr lang="en-ZA" b="0" i="0" baseline="0" dirty="0"/>
            <a:t> </a:t>
          </a:r>
          <a:r>
            <a:rPr lang="en-US" b="0" i="0" baseline="0" dirty="0"/>
            <a:t>Center</a:t>
          </a:r>
          <a:endParaRPr lang="en-US" dirty="0"/>
        </a:p>
      </dgm:t>
    </dgm:pt>
    <dgm:pt modelId="{0357492A-E648-492A-BFBA-9157514FBCF6}" type="parTrans" cxnId="{7C1621B3-B2CE-44D4-9CBA-48A7EB775B2E}">
      <dgm:prSet/>
      <dgm:spPr/>
      <dgm:t>
        <a:bodyPr/>
        <a:lstStyle/>
        <a:p>
          <a:endParaRPr lang="en-US"/>
        </a:p>
      </dgm:t>
    </dgm:pt>
    <dgm:pt modelId="{76821DDA-3763-4469-8877-17D8EF5FE107}" type="sibTrans" cxnId="{7C1621B3-B2CE-44D4-9CBA-48A7EB775B2E}">
      <dgm:prSet/>
      <dgm:spPr/>
      <dgm:t>
        <a:bodyPr/>
        <a:lstStyle/>
        <a:p>
          <a:endParaRPr lang="en-US"/>
        </a:p>
      </dgm:t>
    </dgm:pt>
    <dgm:pt modelId="{D1A88F4C-0A12-4385-AC99-46F1F564B170}" type="pres">
      <dgm:prSet presAssocID="{1C17031A-AC5F-4491-AB3B-E4E92EEE1B6C}" presName="linear" presStyleCnt="0">
        <dgm:presLayoutVars>
          <dgm:animLvl val="lvl"/>
          <dgm:resizeHandles val="exact"/>
        </dgm:presLayoutVars>
      </dgm:prSet>
      <dgm:spPr/>
    </dgm:pt>
    <dgm:pt modelId="{F3A6D309-EAA1-42BA-A144-BC45954CB084}" type="pres">
      <dgm:prSet presAssocID="{AF86F6F5-CD68-4A15-8946-B3A152B17329}" presName="parentText" presStyleLbl="node1" presStyleIdx="0" presStyleCnt="6">
        <dgm:presLayoutVars>
          <dgm:chMax val="0"/>
          <dgm:bulletEnabled val="1"/>
        </dgm:presLayoutVars>
      </dgm:prSet>
      <dgm:spPr/>
    </dgm:pt>
    <dgm:pt modelId="{505CDDBB-2C2E-4411-A332-837E1D8BF92A}" type="pres">
      <dgm:prSet presAssocID="{FB192DC5-BB86-4849-8C39-4AECD47CF843}" presName="spacer" presStyleCnt="0"/>
      <dgm:spPr/>
    </dgm:pt>
    <dgm:pt modelId="{E9FE5334-9D06-4800-9077-12711A78FEB2}" type="pres">
      <dgm:prSet presAssocID="{C06C414B-F11B-41DC-80C1-9B933477583F}" presName="parentText" presStyleLbl="node1" presStyleIdx="1" presStyleCnt="6">
        <dgm:presLayoutVars>
          <dgm:chMax val="0"/>
          <dgm:bulletEnabled val="1"/>
        </dgm:presLayoutVars>
      </dgm:prSet>
      <dgm:spPr/>
    </dgm:pt>
    <dgm:pt modelId="{26F0F7EA-2EC9-41BE-9166-3FCAA987B3D7}" type="pres">
      <dgm:prSet presAssocID="{C9AD8FD1-522A-4A7E-837C-417B2C9DDB43}" presName="spacer" presStyleCnt="0"/>
      <dgm:spPr/>
    </dgm:pt>
    <dgm:pt modelId="{8AE4D4BC-60C5-4301-BA43-7C5D940EC604}" type="pres">
      <dgm:prSet presAssocID="{FCFBE287-7E74-416C-9AF6-46190F151578}" presName="parentText" presStyleLbl="node1" presStyleIdx="2" presStyleCnt="6">
        <dgm:presLayoutVars>
          <dgm:chMax val="0"/>
          <dgm:bulletEnabled val="1"/>
        </dgm:presLayoutVars>
      </dgm:prSet>
      <dgm:spPr/>
    </dgm:pt>
    <dgm:pt modelId="{46E60EC9-1332-4D87-BCDA-38EA90EFD050}" type="pres">
      <dgm:prSet presAssocID="{A0612040-0209-4493-A34B-58BAAD596BC8}" presName="spacer" presStyleCnt="0"/>
      <dgm:spPr/>
    </dgm:pt>
    <dgm:pt modelId="{3DE1ED11-ABBD-4381-885E-1C76067F681F}" type="pres">
      <dgm:prSet presAssocID="{C02F4D19-01F7-4DD2-B699-607DB8D88E22}" presName="parentText" presStyleLbl="node1" presStyleIdx="3" presStyleCnt="6">
        <dgm:presLayoutVars>
          <dgm:chMax val="0"/>
          <dgm:bulletEnabled val="1"/>
        </dgm:presLayoutVars>
      </dgm:prSet>
      <dgm:spPr/>
    </dgm:pt>
    <dgm:pt modelId="{84F1F2D8-1A2E-46A9-8BF4-26A4498C85A0}" type="pres">
      <dgm:prSet presAssocID="{ADA2AFA4-4667-48C1-80A3-623C0C9BF24B}" presName="spacer" presStyleCnt="0"/>
      <dgm:spPr/>
    </dgm:pt>
    <dgm:pt modelId="{0B53BA74-7D48-41DB-94E0-1A66BD501B91}" type="pres">
      <dgm:prSet presAssocID="{4712F5E9-5AC5-4871-8986-BDB9A790707C}" presName="parentText" presStyleLbl="node1" presStyleIdx="4" presStyleCnt="6">
        <dgm:presLayoutVars>
          <dgm:chMax val="0"/>
          <dgm:bulletEnabled val="1"/>
        </dgm:presLayoutVars>
      </dgm:prSet>
      <dgm:spPr/>
    </dgm:pt>
    <dgm:pt modelId="{70EAFB85-F8F2-4F22-8EED-2F73E8F97079}" type="pres">
      <dgm:prSet presAssocID="{27D828F0-CC69-4DF3-B671-65B59118EB47}" presName="spacer" presStyleCnt="0"/>
      <dgm:spPr/>
    </dgm:pt>
    <dgm:pt modelId="{E047CA97-C486-48D8-A281-D158ED22D5CE}" type="pres">
      <dgm:prSet presAssocID="{60218820-AFA8-46AF-BDFC-D7A7D30813A3}" presName="parentText" presStyleLbl="node1" presStyleIdx="5" presStyleCnt="6">
        <dgm:presLayoutVars>
          <dgm:chMax val="0"/>
          <dgm:bulletEnabled val="1"/>
        </dgm:presLayoutVars>
      </dgm:prSet>
      <dgm:spPr/>
    </dgm:pt>
  </dgm:ptLst>
  <dgm:cxnLst>
    <dgm:cxn modelId="{652F6629-78A8-4C05-A582-EB68709EB5D3}" type="presOf" srcId="{1C17031A-AC5F-4491-AB3B-E4E92EEE1B6C}" destId="{D1A88F4C-0A12-4385-AC99-46F1F564B170}" srcOrd="0" destOrd="0" presId="urn:microsoft.com/office/officeart/2005/8/layout/vList2"/>
    <dgm:cxn modelId="{62411F2A-658E-4D86-B622-1A06D35DAC87}" type="presOf" srcId="{C06C414B-F11B-41DC-80C1-9B933477583F}" destId="{E9FE5334-9D06-4800-9077-12711A78FEB2}" srcOrd="0" destOrd="0" presId="urn:microsoft.com/office/officeart/2005/8/layout/vList2"/>
    <dgm:cxn modelId="{D70CE86D-49E7-47A5-AE9E-EAE4E3B346F0}" type="presOf" srcId="{AF86F6F5-CD68-4A15-8946-B3A152B17329}" destId="{F3A6D309-EAA1-42BA-A144-BC45954CB084}" srcOrd="0" destOrd="0" presId="urn:microsoft.com/office/officeart/2005/8/layout/vList2"/>
    <dgm:cxn modelId="{AB6D5C51-28CF-4F2B-A343-42E9014CBFED}" type="presOf" srcId="{C02F4D19-01F7-4DD2-B699-607DB8D88E22}" destId="{3DE1ED11-ABBD-4381-885E-1C76067F681F}" srcOrd="0" destOrd="0" presId="urn:microsoft.com/office/officeart/2005/8/layout/vList2"/>
    <dgm:cxn modelId="{AF7F6281-0FF0-4552-9D68-BDC83285BB5E}" type="presOf" srcId="{60218820-AFA8-46AF-BDFC-D7A7D30813A3}" destId="{E047CA97-C486-48D8-A281-D158ED22D5CE}" srcOrd="0" destOrd="0" presId="urn:microsoft.com/office/officeart/2005/8/layout/vList2"/>
    <dgm:cxn modelId="{EDFDE2AA-5D9F-4C2F-A107-5E29FA9AFC2D}" type="presOf" srcId="{4712F5E9-5AC5-4871-8986-BDB9A790707C}" destId="{0B53BA74-7D48-41DB-94E0-1A66BD501B91}" srcOrd="0" destOrd="0" presId="urn:microsoft.com/office/officeart/2005/8/layout/vList2"/>
    <dgm:cxn modelId="{013157AB-6B68-4762-A9A1-AB88FE015B6C}" type="presOf" srcId="{FCFBE287-7E74-416C-9AF6-46190F151578}" destId="{8AE4D4BC-60C5-4301-BA43-7C5D940EC604}" srcOrd="0" destOrd="0" presId="urn:microsoft.com/office/officeart/2005/8/layout/vList2"/>
    <dgm:cxn modelId="{7C1621B3-B2CE-44D4-9CBA-48A7EB775B2E}" srcId="{1C17031A-AC5F-4491-AB3B-E4E92EEE1B6C}" destId="{60218820-AFA8-46AF-BDFC-D7A7D30813A3}" srcOrd="5" destOrd="0" parTransId="{0357492A-E648-492A-BFBA-9157514FBCF6}" sibTransId="{76821DDA-3763-4469-8877-17D8EF5FE107}"/>
    <dgm:cxn modelId="{F30AF7B6-367D-4C77-A1A7-0E8652B11FCB}" srcId="{1C17031A-AC5F-4491-AB3B-E4E92EEE1B6C}" destId="{C06C414B-F11B-41DC-80C1-9B933477583F}" srcOrd="1" destOrd="0" parTransId="{94031E22-274D-4A14-B80D-BBDF85B3217D}" sibTransId="{C9AD8FD1-522A-4A7E-837C-417B2C9DDB43}"/>
    <dgm:cxn modelId="{60F2EBBA-395C-4FF2-AC65-8185EDE14570}" srcId="{1C17031A-AC5F-4491-AB3B-E4E92EEE1B6C}" destId="{4712F5E9-5AC5-4871-8986-BDB9A790707C}" srcOrd="4" destOrd="0" parTransId="{20B2DF5C-2DEE-40D1-9B9A-9F77BEDF0D2D}" sibTransId="{27D828F0-CC69-4DF3-B671-65B59118EB47}"/>
    <dgm:cxn modelId="{2808D9C4-F33F-4B04-A027-16320515BF2C}" srcId="{1C17031A-AC5F-4491-AB3B-E4E92EEE1B6C}" destId="{C02F4D19-01F7-4DD2-B699-607DB8D88E22}" srcOrd="3" destOrd="0" parTransId="{51BF861D-C470-4C40-A71C-48794D65C5D0}" sibTransId="{ADA2AFA4-4667-48C1-80A3-623C0C9BF24B}"/>
    <dgm:cxn modelId="{FED62ED6-5133-4840-A7B8-7053A7511592}" srcId="{1C17031A-AC5F-4491-AB3B-E4E92EEE1B6C}" destId="{FCFBE287-7E74-416C-9AF6-46190F151578}" srcOrd="2" destOrd="0" parTransId="{BA03BA66-1379-48AB-B5C3-B14CEC223D51}" sibTransId="{A0612040-0209-4493-A34B-58BAAD596BC8}"/>
    <dgm:cxn modelId="{E0F1E4E2-EB28-4FFC-BCFC-0AF4AC73A626}" srcId="{1C17031A-AC5F-4491-AB3B-E4E92EEE1B6C}" destId="{AF86F6F5-CD68-4A15-8946-B3A152B17329}" srcOrd="0" destOrd="0" parTransId="{EF4003D4-5241-4DB6-AF92-6EB07F7BA610}" sibTransId="{FB192DC5-BB86-4849-8C39-4AECD47CF843}"/>
    <dgm:cxn modelId="{C0ED1213-9005-4743-8890-7A2F63C28A06}" type="presParOf" srcId="{D1A88F4C-0A12-4385-AC99-46F1F564B170}" destId="{F3A6D309-EAA1-42BA-A144-BC45954CB084}" srcOrd="0" destOrd="0" presId="urn:microsoft.com/office/officeart/2005/8/layout/vList2"/>
    <dgm:cxn modelId="{CFD45AD1-FD21-4EC8-AD89-1F8A75727297}" type="presParOf" srcId="{D1A88F4C-0A12-4385-AC99-46F1F564B170}" destId="{505CDDBB-2C2E-4411-A332-837E1D8BF92A}" srcOrd="1" destOrd="0" presId="urn:microsoft.com/office/officeart/2005/8/layout/vList2"/>
    <dgm:cxn modelId="{E279873E-03FB-4C98-B84B-DB881B46FE57}" type="presParOf" srcId="{D1A88F4C-0A12-4385-AC99-46F1F564B170}" destId="{E9FE5334-9D06-4800-9077-12711A78FEB2}" srcOrd="2" destOrd="0" presId="urn:microsoft.com/office/officeart/2005/8/layout/vList2"/>
    <dgm:cxn modelId="{612EBC2F-BA25-460E-A50C-50487B4E38DB}" type="presParOf" srcId="{D1A88F4C-0A12-4385-AC99-46F1F564B170}" destId="{26F0F7EA-2EC9-41BE-9166-3FCAA987B3D7}" srcOrd="3" destOrd="0" presId="urn:microsoft.com/office/officeart/2005/8/layout/vList2"/>
    <dgm:cxn modelId="{9C5EA4C2-BE2E-49CE-8003-8CE10B0828EA}" type="presParOf" srcId="{D1A88F4C-0A12-4385-AC99-46F1F564B170}" destId="{8AE4D4BC-60C5-4301-BA43-7C5D940EC604}" srcOrd="4" destOrd="0" presId="urn:microsoft.com/office/officeart/2005/8/layout/vList2"/>
    <dgm:cxn modelId="{61D62505-3B51-4A0B-96ED-77913F811EA6}" type="presParOf" srcId="{D1A88F4C-0A12-4385-AC99-46F1F564B170}" destId="{46E60EC9-1332-4D87-BCDA-38EA90EFD050}" srcOrd="5" destOrd="0" presId="urn:microsoft.com/office/officeart/2005/8/layout/vList2"/>
    <dgm:cxn modelId="{75492559-3266-4B8D-9ED4-C421BE0F4C86}" type="presParOf" srcId="{D1A88F4C-0A12-4385-AC99-46F1F564B170}" destId="{3DE1ED11-ABBD-4381-885E-1C76067F681F}" srcOrd="6" destOrd="0" presId="urn:microsoft.com/office/officeart/2005/8/layout/vList2"/>
    <dgm:cxn modelId="{9211F6BF-4EEF-4578-9544-6F16F697AA86}" type="presParOf" srcId="{D1A88F4C-0A12-4385-AC99-46F1F564B170}" destId="{84F1F2D8-1A2E-46A9-8BF4-26A4498C85A0}" srcOrd="7" destOrd="0" presId="urn:microsoft.com/office/officeart/2005/8/layout/vList2"/>
    <dgm:cxn modelId="{C8F0D5E8-AFAC-49DD-A4DD-09A8D928CE1B}" type="presParOf" srcId="{D1A88F4C-0A12-4385-AC99-46F1F564B170}" destId="{0B53BA74-7D48-41DB-94E0-1A66BD501B91}" srcOrd="8" destOrd="0" presId="urn:microsoft.com/office/officeart/2005/8/layout/vList2"/>
    <dgm:cxn modelId="{67A11D3F-0E38-430A-82A3-E2FC54666CB2}" type="presParOf" srcId="{D1A88F4C-0A12-4385-AC99-46F1F564B170}" destId="{70EAFB85-F8F2-4F22-8EED-2F73E8F97079}" srcOrd="9" destOrd="0" presId="urn:microsoft.com/office/officeart/2005/8/layout/vList2"/>
    <dgm:cxn modelId="{D60D9028-4DBC-4096-9ACE-2DFF76D59A9A}" type="presParOf" srcId="{D1A88F4C-0A12-4385-AC99-46F1F564B170}" destId="{E047CA97-C486-48D8-A281-D158ED22D5CE}"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AA03F6-AF62-43DA-9EC3-25585CA62004}"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552A545C-635E-4D7A-AE99-E473E547C491}">
      <dgm:prSet custT="1"/>
      <dgm:spPr/>
      <dgm:t>
        <a:bodyPr/>
        <a:lstStyle/>
        <a:p>
          <a:pPr>
            <a:defRPr b="1"/>
          </a:pPr>
          <a:r>
            <a:rPr lang="en-US" sz="3200" dirty="0"/>
            <a:t>200</a:t>
          </a:r>
          <a:r>
            <a:rPr lang="en-BW" sz="3200" dirty="0"/>
            <a:t>5</a:t>
          </a:r>
          <a:endParaRPr lang="en-US" sz="3200" dirty="0"/>
        </a:p>
      </dgm:t>
    </dgm:pt>
    <dgm:pt modelId="{11D26B1B-F3AD-4430-9FFC-122405EECF83}" type="parTrans" cxnId="{2CCD5973-FC4C-4720-A264-DA48F9AD6790}">
      <dgm:prSet/>
      <dgm:spPr/>
      <dgm:t>
        <a:bodyPr/>
        <a:lstStyle/>
        <a:p>
          <a:endParaRPr lang="en-US" sz="2800"/>
        </a:p>
      </dgm:t>
    </dgm:pt>
    <dgm:pt modelId="{CF5CF763-D303-4A8F-AEBE-B9965840794B}" type="sibTrans" cxnId="{2CCD5973-FC4C-4720-A264-DA48F9AD6790}">
      <dgm:prSet/>
      <dgm:spPr/>
      <dgm:t>
        <a:bodyPr/>
        <a:lstStyle/>
        <a:p>
          <a:endParaRPr lang="en-US" sz="2800"/>
        </a:p>
      </dgm:t>
    </dgm:pt>
    <dgm:pt modelId="{F049703F-D362-4D15-B203-AC60669C39F4}">
      <dgm:prSet custT="1"/>
      <dgm:spPr/>
      <dgm:t>
        <a:bodyPr/>
        <a:lstStyle/>
        <a:p>
          <a:r>
            <a:rPr lang="en-BW" sz="2400" dirty="0"/>
            <a:t>Our Company Was Incorporated</a:t>
          </a:r>
          <a:endParaRPr lang="en-US" sz="2400" dirty="0"/>
        </a:p>
      </dgm:t>
    </dgm:pt>
    <dgm:pt modelId="{11A61F91-F893-463C-B562-9991DE64EA50}" type="parTrans" cxnId="{A363F4F4-F07C-478D-8869-4367C8EC7882}">
      <dgm:prSet/>
      <dgm:spPr/>
      <dgm:t>
        <a:bodyPr/>
        <a:lstStyle/>
        <a:p>
          <a:endParaRPr lang="en-US" sz="2800"/>
        </a:p>
      </dgm:t>
    </dgm:pt>
    <dgm:pt modelId="{896E5873-9E80-4F01-92B6-592191D4B497}" type="sibTrans" cxnId="{A363F4F4-F07C-478D-8869-4367C8EC7882}">
      <dgm:prSet/>
      <dgm:spPr/>
      <dgm:t>
        <a:bodyPr/>
        <a:lstStyle/>
        <a:p>
          <a:endParaRPr lang="en-US" sz="2800"/>
        </a:p>
      </dgm:t>
    </dgm:pt>
    <dgm:pt modelId="{60F65301-82EC-47F9-A7DA-3EE3061CA67E}">
      <dgm:prSet custT="1"/>
      <dgm:spPr/>
      <dgm:t>
        <a:bodyPr/>
        <a:lstStyle/>
        <a:p>
          <a:pPr>
            <a:defRPr b="1"/>
          </a:pPr>
          <a:r>
            <a:rPr lang="en-US" sz="3200" dirty="0"/>
            <a:t>2008</a:t>
          </a:r>
        </a:p>
      </dgm:t>
    </dgm:pt>
    <dgm:pt modelId="{8E37DA2C-FB51-4050-888F-A679B8CAD106}" type="parTrans" cxnId="{07235C47-3E3C-4C94-AD7D-59362DCFF507}">
      <dgm:prSet/>
      <dgm:spPr/>
      <dgm:t>
        <a:bodyPr/>
        <a:lstStyle/>
        <a:p>
          <a:endParaRPr lang="en-US" sz="2800"/>
        </a:p>
      </dgm:t>
    </dgm:pt>
    <dgm:pt modelId="{1E59D288-0944-45C3-BF27-C381F8C93EDA}" type="sibTrans" cxnId="{07235C47-3E3C-4C94-AD7D-59362DCFF507}">
      <dgm:prSet/>
      <dgm:spPr/>
      <dgm:t>
        <a:bodyPr/>
        <a:lstStyle/>
        <a:p>
          <a:endParaRPr lang="en-US" sz="2800"/>
        </a:p>
      </dgm:t>
    </dgm:pt>
    <dgm:pt modelId="{B0540B36-286F-45C6-BB0F-89B78F45863D}">
      <dgm:prSet custT="1"/>
      <dgm:spPr/>
      <dgm:t>
        <a:bodyPr/>
        <a:lstStyle/>
        <a:p>
          <a:r>
            <a:rPr lang="en-US" sz="2400" dirty="0"/>
            <a:t>We </a:t>
          </a:r>
          <a:r>
            <a:rPr lang="en-BW" sz="2400" dirty="0"/>
            <a:t>began our journey in Educational Technology by Partnering with SMART Technologies (SMART Boards)</a:t>
          </a:r>
          <a:endParaRPr lang="en-US" sz="2400" dirty="0"/>
        </a:p>
      </dgm:t>
    </dgm:pt>
    <dgm:pt modelId="{719218D0-D7A3-41B0-89E5-95184940CE2D}" type="parTrans" cxnId="{3AC004A7-7A87-44E2-99DE-71221259B79E}">
      <dgm:prSet/>
      <dgm:spPr/>
      <dgm:t>
        <a:bodyPr/>
        <a:lstStyle/>
        <a:p>
          <a:endParaRPr lang="en-US" sz="2800"/>
        </a:p>
      </dgm:t>
    </dgm:pt>
    <dgm:pt modelId="{68A31DB7-55E3-4011-9829-AFA7EFFB9EB8}" type="sibTrans" cxnId="{3AC004A7-7A87-44E2-99DE-71221259B79E}">
      <dgm:prSet/>
      <dgm:spPr/>
      <dgm:t>
        <a:bodyPr/>
        <a:lstStyle/>
        <a:p>
          <a:endParaRPr lang="en-US" sz="2800"/>
        </a:p>
      </dgm:t>
    </dgm:pt>
    <dgm:pt modelId="{3046F8B5-5814-4F95-B601-A0AFB2593E40}">
      <dgm:prSet custT="1"/>
      <dgm:spPr/>
      <dgm:t>
        <a:bodyPr/>
        <a:lstStyle/>
        <a:p>
          <a:pPr>
            <a:defRPr b="1"/>
          </a:pPr>
          <a:r>
            <a:rPr lang="en-US" sz="3200" dirty="0"/>
            <a:t>2012</a:t>
          </a:r>
        </a:p>
      </dgm:t>
    </dgm:pt>
    <dgm:pt modelId="{893F55C0-E3C7-4FF9-A818-9F774FBDEF97}" type="parTrans" cxnId="{19D4D0F4-AD10-4469-B46F-EF6868FFAA07}">
      <dgm:prSet/>
      <dgm:spPr/>
      <dgm:t>
        <a:bodyPr/>
        <a:lstStyle/>
        <a:p>
          <a:endParaRPr lang="en-US" sz="2800"/>
        </a:p>
      </dgm:t>
    </dgm:pt>
    <dgm:pt modelId="{55676DA5-A225-46C4-B847-07F1D4044AAD}" type="sibTrans" cxnId="{19D4D0F4-AD10-4469-B46F-EF6868FFAA07}">
      <dgm:prSet/>
      <dgm:spPr/>
      <dgm:t>
        <a:bodyPr/>
        <a:lstStyle/>
        <a:p>
          <a:endParaRPr lang="en-US" sz="2800"/>
        </a:p>
      </dgm:t>
    </dgm:pt>
    <dgm:pt modelId="{84AEEA12-B815-4A92-BCD4-9A33CC16CA94}">
      <dgm:prSet custT="1"/>
      <dgm:spPr/>
      <dgm:t>
        <a:bodyPr/>
        <a:lstStyle/>
        <a:p>
          <a:r>
            <a:rPr lang="en-BW" sz="2400" dirty="0"/>
            <a:t>HP Silver Partner Status</a:t>
          </a:r>
          <a:endParaRPr lang="en-US" sz="2400" dirty="0"/>
        </a:p>
      </dgm:t>
    </dgm:pt>
    <dgm:pt modelId="{F6A5EB2B-63C0-4787-806A-ED67BAD03DD4}" type="parTrans" cxnId="{75419525-F03E-43EE-8D16-3C0A8E0EF561}">
      <dgm:prSet/>
      <dgm:spPr/>
      <dgm:t>
        <a:bodyPr/>
        <a:lstStyle/>
        <a:p>
          <a:endParaRPr lang="en-US" sz="2800"/>
        </a:p>
      </dgm:t>
    </dgm:pt>
    <dgm:pt modelId="{E9686716-A370-41F6-A662-145983DFEF68}" type="sibTrans" cxnId="{75419525-F03E-43EE-8D16-3C0A8E0EF561}">
      <dgm:prSet/>
      <dgm:spPr/>
      <dgm:t>
        <a:bodyPr/>
        <a:lstStyle/>
        <a:p>
          <a:endParaRPr lang="en-US" sz="2800"/>
        </a:p>
      </dgm:t>
    </dgm:pt>
    <dgm:pt modelId="{D86E9218-EF4B-4D54-853E-C52B04443C57}">
      <dgm:prSet custT="1"/>
      <dgm:spPr/>
      <dgm:t>
        <a:bodyPr/>
        <a:lstStyle/>
        <a:p>
          <a:pPr>
            <a:defRPr b="1"/>
          </a:pPr>
          <a:r>
            <a:rPr lang="en-US" sz="3200" dirty="0"/>
            <a:t>2012</a:t>
          </a:r>
        </a:p>
      </dgm:t>
    </dgm:pt>
    <dgm:pt modelId="{BC40C365-74BA-447A-A457-91B6CDAEE30A}" type="parTrans" cxnId="{977240BF-03D4-4463-BE88-14F6A8107753}">
      <dgm:prSet/>
      <dgm:spPr/>
      <dgm:t>
        <a:bodyPr/>
        <a:lstStyle/>
        <a:p>
          <a:endParaRPr lang="en-US" sz="2800"/>
        </a:p>
      </dgm:t>
    </dgm:pt>
    <dgm:pt modelId="{0195BF57-9005-44D9-B17F-81A3CD8BBFB5}" type="sibTrans" cxnId="{977240BF-03D4-4463-BE88-14F6A8107753}">
      <dgm:prSet/>
      <dgm:spPr/>
      <dgm:t>
        <a:bodyPr/>
        <a:lstStyle/>
        <a:p>
          <a:endParaRPr lang="en-US" sz="2800"/>
        </a:p>
      </dgm:t>
    </dgm:pt>
    <dgm:pt modelId="{D6EEA8D2-7DD6-45A2-A5BA-E7A0977CFF39}">
      <dgm:prSet custT="1"/>
      <dgm:spPr/>
      <dgm:t>
        <a:bodyPr/>
        <a:lstStyle/>
        <a:p>
          <a:r>
            <a:rPr lang="en-US" sz="2400" dirty="0"/>
            <a:t>SMART MOU Signed with Ministry of Education and Skills Development </a:t>
          </a:r>
          <a:r>
            <a:rPr lang="en-BW" sz="2400" dirty="0"/>
            <a:t>(MESD) for Educational Technology POC</a:t>
          </a:r>
          <a:endParaRPr lang="en-US" sz="2400" dirty="0"/>
        </a:p>
      </dgm:t>
    </dgm:pt>
    <dgm:pt modelId="{AFEB4511-7535-4882-8A8B-59D7011E096B}" type="parTrans" cxnId="{C8A58060-5072-483D-BD6F-1FEDD2410325}">
      <dgm:prSet/>
      <dgm:spPr/>
      <dgm:t>
        <a:bodyPr/>
        <a:lstStyle/>
        <a:p>
          <a:endParaRPr lang="en-US" sz="2800"/>
        </a:p>
      </dgm:t>
    </dgm:pt>
    <dgm:pt modelId="{C9E68CB4-836E-4053-A957-77EAA0DDFD54}" type="sibTrans" cxnId="{C8A58060-5072-483D-BD6F-1FEDD2410325}">
      <dgm:prSet/>
      <dgm:spPr/>
      <dgm:t>
        <a:bodyPr/>
        <a:lstStyle/>
        <a:p>
          <a:endParaRPr lang="en-US" sz="2800"/>
        </a:p>
      </dgm:t>
    </dgm:pt>
    <dgm:pt modelId="{955887AE-DEE9-4818-8D90-1278493385A5}">
      <dgm:prSet custT="1"/>
      <dgm:spPr/>
      <dgm:t>
        <a:bodyPr/>
        <a:lstStyle/>
        <a:p>
          <a:pPr>
            <a:defRPr b="1"/>
          </a:pPr>
          <a:r>
            <a:rPr lang="en-US" sz="3200" dirty="0"/>
            <a:t>20</a:t>
          </a:r>
          <a:r>
            <a:rPr lang="en-BW" sz="3200" dirty="0"/>
            <a:t>20</a:t>
          </a:r>
          <a:endParaRPr lang="en-US" sz="3200" dirty="0"/>
        </a:p>
      </dgm:t>
    </dgm:pt>
    <dgm:pt modelId="{425C3A68-767C-4335-A0A6-3B3F675F5469}" type="parTrans" cxnId="{CE8E9194-400E-4FFD-A001-5570167D1112}">
      <dgm:prSet/>
      <dgm:spPr/>
      <dgm:t>
        <a:bodyPr/>
        <a:lstStyle/>
        <a:p>
          <a:endParaRPr lang="en-US" sz="2800"/>
        </a:p>
      </dgm:t>
    </dgm:pt>
    <dgm:pt modelId="{ADB7C3FA-5915-4C9D-ACDE-8DDA3129D51F}" type="sibTrans" cxnId="{CE8E9194-400E-4FFD-A001-5570167D1112}">
      <dgm:prSet/>
      <dgm:spPr/>
      <dgm:t>
        <a:bodyPr/>
        <a:lstStyle/>
        <a:p>
          <a:endParaRPr lang="en-US" sz="2800"/>
        </a:p>
      </dgm:t>
    </dgm:pt>
    <dgm:pt modelId="{3EE0CFAC-5973-46AF-AD9D-C85BAE8695A7}">
      <dgm:prSet custT="1"/>
      <dgm:spPr/>
      <dgm:t>
        <a:bodyPr/>
        <a:lstStyle/>
        <a:p>
          <a:r>
            <a:rPr lang="en-US" sz="2400" dirty="0"/>
            <a:t>S</a:t>
          </a:r>
          <a:r>
            <a:rPr lang="en-BW" sz="2400" dirty="0" err="1"/>
            <a:t>igned</a:t>
          </a:r>
          <a:r>
            <a:rPr lang="en-BW" sz="2400" dirty="0"/>
            <a:t> Sole </a:t>
          </a:r>
          <a:r>
            <a:rPr lang="en-BW" sz="2400" dirty="0" err="1"/>
            <a:t>Agreeme</a:t>
          </a:r>
          <a:r>
            <a:rPr lang="en-GB" sz="2400" dirty="0"/>
            <a:t>n</a:t>
          </a:r>
          <a:r>
            <a:rPr lang="en-BW" sz="2400" dirty="0"/>
            <a:t>t with JP.IK for the supply of their products in Botswana (Distributorship)</a:t>
          </a:r>
          <a:endParaRPr lang="en-US" sz="2400" dirty="0"/>
        </a:p>
      </dgm:t>
    </dgm:pt>
    <dgm:pt modelId="{5C7D2EAC-BB6B-4991-96D0-738A606F6852}" type="parTrans" cxnId="{737E5C83-4BE0-4051-8584-99EF683A5285}">
      <dgm:prSet/>
      <dgm:spPr/>
      <dgm:t>
        <a:bodyPr/>
        <a:lstStyle/>
        <a:p>
          <a:endParaRPr lang="en-US" sz="2800"/>
        </a:p>
      </dgm:t>
    </dgm:pt>
    <dgm:pt modelId="{D68A9056-6A19-4C27-9B3F-FA80BFD27980}" type="sibTrans" cxnId="{737E5C83-4BE0-4051-8584-99EF683A5285}">
      <dgm:prSet/>
      <dgm:spPr/>
      <dgm:t>
        <a:bodyPr/>
        <a:lstStyle/>
        <a:p>
          <a:endParaRPr lang="en-US" sz="2800"/>
        </a:p>
      </dgm:t>
    </dgm:pt>
    <dgm:pt modelId="{FD15BC88-8921-425D-84BA-D4BFF01606F9}">
      <dgm:prSet custT="1"/>
      <dgm:spPr/>
      <dgm:t>
        <a:bodyPr/>
        <a:lstStyle/>
        <a:p>
          <a:pPr>
            <a:defRPr b="1"/>
          </a:pPr>
          <a:r>
            <a:rPr lang="en-US" sz="3200" dirty="0"/>
            <a:t>2021</a:t>
          </a:r>
        </a:p>
      </dgm:t>
    </dgm:pt>
    <dgm:pt modelId="{D8E1D582-80AD-4C97-B593-FA84ACCAADA9}" type="parTrans" cxnId="{9E34BA6B-49D8-41F6-AA92-BCE038E9F91E}">
      <dgm:prSet/>
      <dgm:spPr/>
      <dgm:t>
        <a:bodyPr/>
        <a:lstStyle/>
        <a:p>
          <a:endParaRPr lang="en-US" sz="2800"/>
        </a:p>
      </dgm:t>
    </dgm:pt>
    <dgm:pt modelId="{A7EBE1E2-ED40-49E9-BD67-D0DB565D9792}" type="sibTrans" cxnId="{9E34BA6B-49D8-41F6-AA92-BCE038E9F91E}">
      <dgm:prSet/>
      <dgm:spPr/>
      <dgm:t>
        <a:bodyPr/>
        <a:lstStyle/>
        <a:p>
          <a:endParaRPr lang="en-US" sz="2800"/>
        </a:p>
      </dgm:t>
    </dgm:pt>
    <dgm:pt modelId="{2DA9638F-8317-4692-8D3A-AFCA5C926B3C}">
      <dgm:prSet custT="1"/>
      <dgm:spPr/>
      <dgm:t>
        <a:bodyPr/>
        <a:lstStyle/>
        <a:p>
          <a:r>
            <a:rPr lang="en-BW" sz="2400" dirty="0"/>
            <a:t>Registered with Department of Industrial Affairs for Manufacturing/ Assembly Plant</a:t>
          </a:r>
          <a:endParaRPr lang="en-US" sz="2400" dirty="0"/>
        </a:p>
      </dgm:t>
    </dgm:pt>
    <dgm:pt modelId="{9987A298-08EE-4914-9572-0C4469BA4CCD}" type="parTrans" cxnId="{E48659C9-3DDD-4823-8347-FA461FFA499C}">
      <dgm:prSet/>
      <dgm:spPr/>
      <dgm:t>
        <a:bodyPr/>
        <a:lstStyle/>
        <a:p>
          <a:endParaRPr lang="en-US" sz="2800"/>
        </a:p>
      </dgm:t>
    </dgm:pt>
    <dgm:pt modelId="{2656F631-7E61-4A6B-8F35-E4AD7AD99EDB}" type="sibTrans" cxnId="{E48659C9-3DDD-4823-8347-FA461FFA499C}">
      <dgm:prSet/>
      <dgm:spPr/>
      <dgm:t>
        <a:bodyPr/>
        <a:lstStyle/>
        <a:p>
          <a:endParaRPr lang="en-US" sz="2800"/>
        </a:p>
      </dgm:t>
    </dgm:pt>
    <dgm:pt modelId="{E48C36CA-4B2F-47EF-BBA0-17E050F0F2B0}">
      <dgm:prSet custT="1"/>
      <dgm:spPr/>
      <dgm:t>
        <a:bodyPr/>
        <a:lstStyle/>
        <a:p>
          <a:r>
            <a:rPr lang="en-BW" sz="2400" dirty="0"/>
            <a:t>Cisco Authorised Partners</a:t>
          </a:r>
          <a:endParaRPr lang="en-US" sz="2400" dirty="0"/>
        </a:p>
      </dgm:t>
    </dgm:pt>
    <dgm:pt modelId="{18E079E0-BDB3-4B47-8673-9AF148257473}" type="parTrans" cxnId="{F66369CF-3AF6-4148-AC03-FF606E770ECF}">
      <dgm:prSet/>
      <dgm:spPr/>
      <dgm:t>
        <a:bodyPr/>
        <a:lstStyle/>
        <a:p>
          <a:endParaRPr lang="en-GB" sz="2800"/>
        </a:p>
      </dgm:t>
    </dgm:pt>
    <dgm:pt modelId="{075B6707-C7D5-483B-9D38-19CDBCF49E9F}" type="sibTrans" cxnId="{F66369CF-3AF6-4148-AC03-FF606E770ECF}">
      <dgm:prSet/>
      <dgm:spPr/>
      <dgm:t>
        <a:bodyPr/>
        <a:lstStyle/>
        <a:p>
          <a:endParaRPr lang="en-GB" sz="2800"/>
        </a:p>
      </dgm:t>
    </dgm:pt>
    <dgm:pt modelId="{766C463E-8C37-4D2D-9A77-141C1AAA39D8}">
      <dgm:prSet custT="1"/>
      <dgm:spPr/>
      <dgm:t>
        <a:bodyPr/>
        <a:lstStyle/>
        <a:p>
          <a:r>
            <a:rPr lang="en-BW" sz="2400" dirty="0"/>
            <a:t>Relationship with JP Sa Couto began</a:t>
          </a:r>
        </a:p>
        <a:p>
          <a:r>
            <a:rPr lang="en-BW" sz="2400" dirty="0"/>
            <a:t>Became Dell Partners</a:t>
          </a:r>
          <a:endParaRPr lang="en-US" sz="2400" dirty="0"/>
        </a:p>
      </dgm:t>
    </dgm:pt>
    <dgm:pt modelId="{E6C0A421-AFAE-4450-A248-007EF00B37F7}" type="sibTrans" cxnId="{D607DEEF-EF42-4AC8-9830-399EE487BE1B}">
      <dgm:prSet/>
      <dgm:spPr/>
      <dgm:t>
        <a:bodyPr/>
        <a:lstStyle/>
        <a:p>
          <a:endParaRPr lang="en-US" sz="2800"/>
        </a:p>
      </dgm:t>
    </dgm:pt>
    <dgm:pt modelId="{360363AA-472C-4A6C-A43B-CC0C633039C2}" type="parTrans" cxnId="{D607DEEF-EF42-4AC8-9830-399EE487BE1B}">
      <dgm:prSet/>
      <dgm:spPr/>
      <dgm:t>
        <a:bodyPr/>
        <a:lstStyle/>
        <a:p>
          <a:endParaRPr lang="en-US" sz="2800"/>
        </a:p>
      </dgm:t>
    </dgm:pt>
    <dgm:pt modelId="{E14B843B-4868-4750-8125-57A21E82C560}">
      <dgm:prSet custT="1"/>
      <dgm:spPr/>
      <dgm:t>
        <a:bodyPr/>
        <a:lstStyle/>
        <a:p>
          <a:pPr>
            <a:defRPr b="1"/>
          </a:pPr>
          <a:r>
            <a:rPr lang="en-US" sz="3200" dirty="0"/>
            <a:t>201</a:t>
          </a:r>
          <a:r>
            <a:rPr lang="en-BW" sz="3200" dirty="0"/>
            <a:t>6</a:t>
          </a:r>
          <a:endParaRPr lang="en-US" sz="3200" dirty="0"/>
        </a:p>
      </dgm:t>
    </dgm:pt>
    <dgm:pt modelId="{7A9F4C97-2E2F-4B88-8EED-FB08BB74B54B}" type="sibTrans" cxnId="{73FEF7FC-FB40-414F-A5F7-D7FC7EC103F2}">
      <dgm:prSet/>
      <dgm:spPr/>
      <dgm:t>
        <a:bodyPr/>
        <a:lstStyle/>
        <a:p>
          <a:endParaRPr lang="en-US" sz="2800"/>
        </a:p>
      </dgm:t>
    </dgm:pt>
    <dgm:pt modelId="{D0359877-D3F2-4736-A16C-D7D4F10D7E68}" type="parTrans" cxnId="{73FEF7FC-FB40-414F-A5F7-D7FC7EC103F2}">
      <dgm:prSet/>
      <dgm:spPr/>
      <dgm:t>
        <a:bodyPr/>
        <a:lstStyle/>
        <a:p>
          <a:endParaRPr lang="en-US" sz="2800"/>
        </a:p>
      </dgm:t>
    </dgm:pt>
    <dgm:pt modelId="{F9922AE4-C2CD-4A77-9F6E-3479968BCCDF}">
      <dgm:prSet custT="1"/>
      <dgm:spPr/>
      <dgm:t>
        <a:bodyPr/>
        <a:lstStyle/>
        <a:p>
          <a:pPr>
            <a:defRPr b="1"/>
          </a:pPr>
          <a:r>
            <a:rPr lang="en-BW" sz="3200" dirty="0"/>
            <a:t>2023</a:t>
          </a:r>
          <a:endParaRPr lang="en-US" sz="3200" dirty="0"/>
        </a:p>
      </dgm:t>
    </dgm:pt>
    <dgm:pt modelId="{0E74E5AF-611E-431B-8130-962C80364C71}" type="sibTrans" cxnId="{529B8549-821E-47CC-8ED9-2C1F9293E464}">
      <dgm:prSet/>
      <dgm:spPr/>
      <dgm:t>
        <a:bodyPr/>
        <a:lstStyle/>
        <a:p>
          <a:endParaRPr lang="en-GB" sz="2800"/>
        </a:p>
      </dgm:t>
    </dgm:pt>
    <dgm:pt modelId="{5A10B3AA-6849-4B7A-8A01-D000CDD6E58A}" type="parTrans" cxnId="{529B8549-821E-47CC-8ED9-2C1F9293E464}">
      <dgm:prSet/>
      <dgm:spPr/>
      <dgm:t>
        <a:bodyPr/>
        <a:lstStyle/>
        <a:p>
          <a:endParaRPr lang="en-GB" sz="2800"/>
        </a:p>
      </dgm:t>
    </dgm:pt>
    <dgm:pt modelId="{9D7564F4-1AB3-4824-8BFE-213C27BDD7E0}">
      <dgm:prSet custT="1"/>
      <dgm:spPr/>
      <dgm:t>
        <a:bodyPr/>
        <a:lstStyle/>
        <a:p>
          <a:r>
            <a:rPr lang="en-BW" sz="2400" dirty="0"/>
            <a:t>Finalisation of Industry Grade Assembly Plant in Gaborone, Botswana</a:t>
          </a:r>
          <a:endParaRPr lang="en-US" sz="2400" dirty="0"/>
        </a:p>
      </dgm:t>
    </dgm:pt>
    <dgm:pt modelId="{7E8938C8-58CD-4178-ABFC-54F944C0236A}" type="parTrans" cxnId="{D272AE00-E0EF-47CA-926C-7BA64317BC4B}">
      <dgm:prSet/>
      <dgm:spPr/>
      <dgm:t>
        <a:bodyPr/>
        <a:lstStyle/>
        <a:p>
          <a:endParaRPr lang="en-GB" sz="2800"/>
        </a:p>
      </dgm:t>
    </dgm:pt>
    <dgm:pt modelId="{E97D205E-4089-41E8-8BD5-36CBA1D51981}" type="sibTrans" cxnId="{D272AE00-E0EF-47CA-926C-7BA64317BC4B}">
      <dgm:prSet/>
      <dgm:spPr/>
      <dgm:t>
        <a:bodyPr/>
        <a:lstStyle/>
        <a:p>
          <a:endParaRPr lang="en-GB" sz="2800"/>
        </a:p>
      </dgm:t>
    </dgm:pt>
    <dgm:pt modelId="{196A58F9-6C60-4C43-B48A-C1A09A9FCA3B}" type="pres">
      <dgm:prSet presAssocID="{91AA03F6-AF62-43DA-9EC3-25585CA62004}" presName="root" presStyleCnt="0">
        <dgm:presLayoutVars>
          <dgm:chMax/>
          <dgm:chPref/>
          <dgm:animLvl val="lvl"/>
        </dgm:presLayoutVars>
      </dgm:prSet>
      <dgm:spPr/>
    </dgm:pt>
    <dgm:pt modelId="{34EACCFD-9309-4E86-BFB6-94D0822FDBC0}" type="pres">
      <dgm:prSet presAssocID="{91AA03F6-AF62-43DA-9EC3-25585CA62004}"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E51D0F6E-DF1A-4682-89B0-E65302A0717D}" type="pres">
      <dgm:prSet presAssocID="{91AA03F6-AF62-43DA-9EC3-25585CA62004}" presName="nodes" presStyleCnt="0">
        <dgm:presLayoutVars>
          <dgm:chMax/>
          <dgm:chPref/>
          <dgm:animLvl val="lvl"/>
        </dgm:presLayoutVars>
      </dgm:prSet>
      <dgm:spPr/>
    </dgm:pt>
    <dgm:pt modelId="{560582B2-4DD2-4F32-B177-F3AC484DEF3B}" type="pres">
      <dgm:prSet presAssocID="{552A545C-635E-4D7A-AE99-E473E547C491}" presName="composite" presStyleCnt="0"/>
      <dgm:spPr/>
    </dgm:pt>
    <dgm:pt modelId="{408ABD88-9812-47AC-B252-6EB8785CE769}" type="pres">
      <dgm:prSet presAssocID="{552A545C-635E-4D7A-AE99-E473E547C491}"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D922009-DB3E-4D19-92D3-8F59B9B36BD7}" type="pres">
      <dgm:prSet presAssocID="{552A545C-635E-4D7A-AE99-E473E547C491}" presName="DropPinPlaceHolder" presStyleCnt="0"/>
      <dgm:spPr/>
    </dgm:pt>
    <dgm:pt modelId="{2795134E-7E33-4AC0-B410-43BF9C7D5EE3}" type="pres">
      <dgm:prSet presAssocID="{552A545C-635E-4D7A-AE99-E473E547C491}" presName="DropPin" presStyleLbl="alignNode1" presStyleIdx="0" presStyleCnt="8"/>
      <dgm:spPr/>
    </dgm:pt>
    <dgm:pt modelId="{99F37707-BE9D-4C8A-8E06-C5130298541A}" type="pres">
      <dgm:prSet presAssocID="{552A545C-635E-4D7A-AE99-E473E547C491}"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D1D7116F-D120-4E07-8CD7-84A0583C19DE}" type="pres">
      <dgm:prSet presAssocID="{552A545C-635E-4D7A-AE99-E473E547C491}" presName="L2TextContainer" presStyleLbl="revTx" presStyleIdx="0" presStyleCnt="16">
        <dgm:presLayoutVars>
          <dgm:bulletEnabled val="1"/>
        </dgm:presLayoutVars>
      </dgm:prSet>
      <dgm:spPr/>
    </dgm:pt>
    <dgm:pt modelId="{53667B7D-C5F9-4852-B505-4D4A86A96689}" type="pres">
      <dgm:prSet presAssocID="{552A545C-635E-4D7A-AE99-E473E547C491}" presName="L1TextContainer" presStyleLbl="revTx" presStyleIdx="1" presStyleCnt="16">
        <dgm:presLayoutVars>
          <dgm:chMax val="1"/>
          <dgm:chPref val="1"/>
          <dgm:bulletEnabled val="1"/>
        </dgm:presLayoutVars>
      </dgm:prSet>
      <dgm:spPr/>
    </dgm:pt>
    <dgm:pt modelId="{16E3D396-2AB5-4361-B1C9-CF4858416D47}" type="pres">
      <dgm:prSet presAssocID="{552A545C-635E-4D7A-AE99-E473E547C491}"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233E208D-026C-4433-BA8A-2F2DC37543FD}" type="pres">
      <dgm:prSet presAssocID="{552A545C-635E-4D7A-AE99-E473E547C491}" presName="EmptyPlaceHolder" presStyleCnt="0"/>
      <dgm:spPr/>
    </dgm:pt>
    <dgm:pt modelId="{498C90A0-9EE1-4606-A8C3-EF8B86298B55}" type="pres">
      <dgm:prSet presAssocID="{CF5CF763-D303-4A8F-AEBE-B9965840794B}" presName="spaceBetweenRectangles" presStyleCnt="0"/>
      <dgm:spPr/>
    </dgm:pt>
    <dgm:pt modelId="{772B3F9A-6292-43B7-BB57-0D0877F5577D}" type="pres">
      <dgm:prSet presAssocID="{60F65301-82EC-47F9-A7DA-3EE3061CA67E}" presName="composite" presStyleCnt="0"/>
      <dgm:spPr/>
    </dgm:pt>
    <dgm:pt modelId="{4E48A507-68D1-4526-9FA9-160F192B3411}" type="pres">
      <dgm:prSet presAssocID="{60F65301-82EC-47F9-A7DA-3EE3061CA67E}" presName="ConnectorPoint" presStyleLbl="lnNode1" presStyleIdx="1" presStyleCnt="8"/>
      <dgm:spPr>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gm:spPr>
    </dgm:pt>
    <dgm:pt modelId="{E8CBBDDC-09AA-4544-8AAB-F8668A319ED2}" type="pres">
      <dgm:prSet presAssocID="{60F65301-82EC-47F9-A7DA-3EE3061CA67E}" presName="DropPinPlaceHolder" presStyleCnt="0"/>
      <dgm:spPr/>
    </dgm:pt>
    <dgm:pt modelId="{5B92EC0E-E566-40A2-A9B3-80382E026390}" type="pres">
      <dgm:prSet presAssocID="{60F65301-82EC-47F9-A7DA-3EE3061CA67E}" presName="DropPin" presStyleLbl="alignNode1" presStyleIdx="1" presStyleCnt="8"/>
      <dgm:spPr/>
    </dgm:pt>
    <dgm:pt modelId="{1085BE54-E879-477D-85EF-6EFD14DDB46C}" type="pres">
      <dgm:prSet presAssocID="{60F65301-82EC-47F9-A7DA-3EE3061CA67E}"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72CCD195-B175-4682-B23C-7AE9E015C7E1}" type="pres">
      <dgm:prSet presAssocID="{60F65301-82EC-47F9-A7DA-3EE3061CA67E}" presName="L2TextContainer" presStyleLbl="revTx" presStyleIdx="2" presStyleCnt="16">
        <dgm:presLayoutVars>
          <dgm:bulletEnabled val="1"/>
        </dgm:presLayoutVars>
      </dgm:prSet>
      <dgm:spPr/>
    </dgm:pt>
    <dgm:pt modelId="{CD481340-DC48-4F21-A569-B4821F05057F}" type="pres">
      <dgm:prSet presAssocID="{60F65301-82EC-47F9-A7DA-3EE3061CA67E}" presName="L1TextContainer" presStyleLbl="revTx" presStyleIdx="3" presStyleCnt="16" custLinFactNeighborX="-1146" custLinFactNeighborY="51317">
        <dgm:presLayoutVars>
          <dgm:chMax val="1"/>
          <dgm:chPref val="1"/>
          <dgm:bulletEnabled val="1"/>
        </dgm:presLayoutVars>
      </dgm:prSet>
      <dgm:spPr/>
    </dgm:pt>
    <dgm:pt modelId="{B457B9A8-A8D6-4682-8D4F-328BE94392C1}" type="pres">
      <dgm:prSet presAssocID="{60F65301-82EC-47F9-A7DA-3EE3061CA67E}" presName="ConnectLine" presStyleLbl="sibTrans1D1" presStyleIdx="1" presStyleCnt="8"/>
      <dgm:spPr>
        <a:noFill/>
        <a:ln w="12700" cap="flat" cmpd="sng" algn="ctr">
          <a:solidFill>
            <a:schemeClr val="accent2">
              <a:hueOff val="-242561"/>
              <a:satOff val="-13988"/>
              <a:lumOff val="1438"/>
              <a:alphaOff val="0"/>
            </a:schemeClr>
          </a:solidFill>
          <a:prstDash val="dash"/>
          <a:miter lim="800000"/>
        </a:ln>
        <a:effectLst/>
      </dgm:spPr>
    </dgm:pt>
    <dgm:pt modelId="{894B9B96-02AF-429F-B400-58DCE2A9E489}" type="pres">
      <dgm:prSet presAssocID="{60F65301-82EC-47F9-A7DA-3EE3061CA67E}" presName="EmptyPlaceHolder" presStyleCnt="0"/>
      <dgm:spPr/>
    </dgm:pt>
    <dgm:pt modelId="{876A9889-2073-4BCF-BD10-C6F6906BC066}" type="pres">
      <dgm:prSet presAssocID="{1E59D288-0944-45C3-BF27-C381F8C93EDA}" presName="spaceBetweenRectangles" presStyleCnt="0"/>
      <dgm:spPr/>
    </dgm:pt>
    <dgm:pt modelId="{7E0D3C50-B6B0-4721-ABDD-2E490A5F95FF}" type="pres">
      <dgm:prSet presAssocID="{3046F8B5-5814-4F95-B601-A0AFB2593E40}" presName="composite" presStyleCnt="0"/>
      <dgm:spPr/>
    </dgm:pt>
    <dgm:pt modelId="{7E0A71CE-E229-4457-BBD6-A515F4D459CA}" type="pres">
      <dgm:prSet presAssocID="{3046F8B5-5814-4F95-B601-A0AFB2593E40}" presName="ConnectorPoint" presStyleLbl="lnNode1" presStyleIdx="2" presStyleCnt="8"/>
      <dgm:spPr>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gm:spPr>
    </dgm:pt>
    <dgm:pt modelId="{009DD6B6-6C49-41E2-9075-E184E16ED2BF}" type="pres">
      <dgm:prSet presAssocID="{3046F8B5-5814-4F95-B601-A0AFB2593E40}" presName="DropPinPlaceHolder" presStyleCnt="0"/>
      <dgm:spPr/>
    </dgm:pt>
    <dgm:pt modelId="{D8B17E9C-DD2C-400C-A2D8-B18C8DE39630}" type="pres">
      <dgm:prSet presAssocID="{3046F8B5-5814-4F95-B601-A0AFB2593E40}" presName="DropPin" presStyleLbl="alignNode1" presStyleIdx="2" presStyleCnt="8"/>
      <dgm:spPr/>
    </dgm:pt>
    <dgm:pt modelId="{61FA911F-09D5-486F-975F-D40EEC20B073}" type="pres">
      <dgm:prSet presAssocID="{3046F8B5-5814-4F95-B601-A0AFB2593E40}"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66377576-2841-4751-8A70-BBF9E1631AD7}" type="pres">
      <dgm:prSet presAssocID="{3046F8B5-5814-4F95-B601-A0AFB2593E40}" presName="L2TextContainer" presStyleLbl="revTx" presStyleIdx="4" presStyleCnt="16">
        <dgm:presLayoutVars>
          <dgm:bulletEnabled val="1"/>
        </dgm:presLayoutVars>
      </dgm:prSet>
      <dgm:spPr/>
    </dgm:pt>
    <dgm:pt modelId="{CFB51123-7D5E-49AA-844B-15B1D5CDB57E}" type="pres">
      <dgm:prSet presAssocID="{3046F8B5-5814-4F95-B601-A0AFB2593E40}" presName="L1TextContainer" presStyleLbl="revTx" presStyleIdx="5" presStyleCnt="16">
        <dgm:presLayoutVars>
          <dgm:chMax val="1"/>
          <dgm:chPref val="1"/>
          <dgm:bulletEnabled val="1"/>
        </dgm:presLayoutVars>
      </dgm:prSet>
      <dgm:spPr/>
    </dgm:pt>
    <dgm:pt modelId="{0D53F27B-7E50-46B4-A3CF-2B4A1CF3A867}" type="pres">
      <dgm:prSet presAssocID="{3046F8B5-5814-4F95-B601-A0AFB2593E40}" presName="ConnectLine" presStyleLbl="sibTrans1D1" presStyleIdx="2" presStyleCnt="8"/>
      <dgm:spPr>
        <a:noFill/>
        <a:ln w="12700" cap="flat" cmpd="sng" algn="ctr">
          <a:solidFill>
            <a:schemeClr val="accent2">
              <a:hueOff val="-485121"/>
              <a:satOff val="-27976"/>
              <a:lumOff val="2876"/>
              <a:alphaOff val="0"/>
            </a:schemeClr>
          </a:solidFill>
          <a:prstDash val="dash"/>
          <a:miter lim="800000"/>
        </a:ln>
        <a:effectLst/>
      </dgm:spPr>
    </dgm:pt>
    <dgm:pt modelId="{835D0822-728E-4E4B-9E29-6F5EB2336EB9}" type="pres">
      <dgm:prSet presAssocID="{3046F8B5-5814-4F95-B601-A0AFB2593E40}" presName="EmptyPlaceHolder" presStyleCnt="0"/>
      <dgm:spPr/>
    </dgm:pt>
    <dgm:pt modelId="{619B59B0-C023-4BCE-A93B-E15732DCC780}" type="pres">
      <dgm:prSet presAssocID="{55676DA5-A225-46C4-B847-07F1D4044AAD}" presName="spaceBetweenRectangles" presStyleCnt="0"/>
      <dgm:spPr/>
    </dgm:pt>
    <dgm:pt modelId="{A8C03AC9-5816-419A-B2F8-B8BC091C7134}" type="pres">
      <dgm:prSet presAssocID="{D86E9218-EF4B-4D54-853E-C52B04443C57}" presName="composite" presStyleCnt="0"/>
      <dgm:spPr/>
    </dgm:pt>
    <dgm:pt modelId="{8FD09AD7-3F24-4190-A559-90356C014D46}" type="pres">
      <dgm:prSet presAssocID="{D86E9218-EF4B-4D54-853E-C52B04443C57}" presName="ConnectorPoint" presStyleLbl="lnNode1" presStyleIdx="3" presStyleCnt="8"/>
      <dgm:spPr>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gm:spPr>
    </dgm:pt>
    <dgm:pt modelId="{F649207F-0AE9-4176-90E8-8A50178F85C0}" type="pres">
      <dgm:prSet presAssocID="{D86E9218-EF4B-4D54-853E-C52B04443C57}" presName="DropPinPlaceHolder" presStyleCnt="0"/>
      <dgm:spPr/>
    </dgm:pt>
    <dgm:pt modelId="{5148A565-70CE-40A3-B1DB-182D44F14EC0}" type="pres">
      <dgm:prSet presAssocID="{D86E9218-EF4B-4D54-853E-C52B04443C57}" presName="DropPin" presStyleLbl="alignNode1" presStyleIdx="3" presStyleCnt="8"/>
      <dgm:spPr/>
    </dgm:pt>
    <dgm:pt modelId="{BA71B02A-589B-4745-AF6E-D6BC3751DD0E}" type="pres">
      <dgm:prSet presAssocID="{D86E9218-EF4B-4D54-853E-C52B04443C57}"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7E2DC941-8D8C-4731-854F-B4ACE2CACB4F}" type="pres">
      <dgm:prSet presAssocID="{D86E9218-EF4B-4D54-853E-C52B04443C57}" presName="L2TextContainer" presStyleLbl="revTx" presStyleIdx="6" presStyleCnt="16">
        <dgm:presLayoutVars>
          <dgm:bulletEnabled val="1"/>
        </dgm:presLayoutVars>
      </dgm:prSet>
      <dgm:spPr/>
    </dgm:pt>
    <dgm:pt modelId="{5B66A478-9C74-4B82-950A-B3177706BC35}" type="pres">
      <dgm:prSet presAssocID="{D86E9218-EF4B-4D54-853E-C52B04443C57}" presName="L1TextContainer" presStyleLbl="revTx" presStyleIdx="7" presStyleCnt="16" custLinFactNeighborX="2292" custLinFactNeighborY="46506">
        <dgm:presLayoutVars>
          <dgm:chMax val="1"/>
          <dgm:chPref val="1"/>
          <dgm:bulletEnabled val="1"/>
        </dgm:presLayoutVars>
      </dgm:prSet>
      <dgm:spPr/>
    </dgm:pt>
    <dgm:pt modelId="{9DB3BEED-954A-4F22-B8BA-32398BE95198}" type="pres">
      <dgm:prSet presAssocID="{D86E9218-EF4B-4D54-853E-C52B04443C57}" presName="ConnectLine" presStyleLbl="sibTrans1D1" presStyleIdx="3" presStyleCnt="8"/>
      <dgm:spPr>
        <a:noFill/>
        <a:ln w="12700" cap="flat" cmpd="sng" algn="ctr">
          <a:solidFill>
            <a:schemeClr val="accent2">
              <a:hueOff val="-727682"/>
              <a:satOff val="-41964"/>
              <a:lumOff val="4314"/>
              <a:alphaOff val="0"/>
            </a:schemeClr>
          </a:solidFill>
          <a:prstDash val="dash"/>
          <a:miter lim="800000"/>
        </a:ln>
        <a:effectLst/>
      </dgm:spPr>
    </dgm:pt>
    <dgm:pt modelId="{55F8F4E6-0577-4561-945C-C04994A252D1}" type="pres">
      <dgm:prSet presAssocID="{D86E9218-EF4B-4D54-853E-C52B04443C57}" presName="EmptyPlaceHolder" presStyleCnt="0"/>
      <dgm:spPr/>
    </dgm:pt>
    <dgm:pt modelId="{89E15D31-A1E9-49DA-BC3B-CA98533FB613}" type="pres">
      <dgm:prSet presAssocID="{0195BF57-9005-44D9-B17F-81A3CD8BBFB5}" presName="spaceBetweenRectangles" presStyleCnt="0"/>
      <dgm:spPr/>
    </dgm:pt>
    <dgm:pt modelId="{75825EE0-07FE-49C6-951E-A52A925CEDC3}" type="pres">
      <dgm:prSet presAssocID="{E14B843B-4868-4750-8125-57A21E82C560}" presName="composite" presStyleCnt="0"/>
      <dgm:spPr/>
    </dgm:pt>
    <dgm:pt modelId="{B375579D-1EF0-45EE-941C-32F5A63FDD2D}" type="pres">
      <dgm:prSet presAssocID="{E14B843B-4868-4750-8125-57A21E82C560}" presName="ConnectorPoint" presStyleLbl="lnNode1" presStyleIdx="4" presStyleCnt="8"/>
      <dgm:spPr>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gm:spPr>
    </dgm:pt>
    <dgm:pt modelId="{7D9BFCAC-ED82-4879-B289-FC5F8C03646C}" type="pres">
      <dgm:prSet presAssocID="{E14B843B-4868-4750-8125-57A21E82C560}" presName="DropPinPlaceHolder" presStyleCnt="0"/>
      <dgm:spPr/>
    </dgm:pt>
    <dgm:pt modelId="{145D0202-E604-4423-82DD-C76B2FF1CA32}" type="pres">
      <dgm:prSet presAssocID="{E14B843B-4868-4750-8125-57A21E82C560}" presName="DropPin" presStyleLbl="alignNode1" presStyleIdx="4" presStyleCnt="8"/>
      <dgm:spPr/>
    </dgm:pt>
    <dgm:pt modelId="{E3379A9D-D9BC-4573-BCA8-D3024BB14713}" type="pres">
      <dgm:prSet presAssocID="{E14B843B-4868-4750-8125-57A21E82C560}"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98EE6BD7-C819-449B-9589-0FD3DAC50F07}" type="pres">
      <dgm:prSet presAssocID="{E14B843B-4868-4750-8125-57A21E82C560}" presName="L2TextContainer" presStyleLbl="revTx" presStyleIdx="8" presStyleCnt="16">
        <dgm:presLayoutVars>
          <dgm:bulletEnabled val="1"/>
        </dgm:presLayoutVars>
      </dgm:prSet>
      <dgm:spPr/>
    </dgm:pt>
    <dgm:pt modelId="{45E0B68F-5D8B-4B1F-9AE1-BA15BAF44C54}" type="pres">
      <dgm:prSet presAssocID="{E14B843B-4868-4750-8125-57A21E82C560}" presName="L1TextContainer" presStyleLbl="revTx" presStyleIdx="9" presStyleCnt="16">
        <dgm:presLayoutVars>
          <dgm:chMax val="1"/>
          <dgm:chPref val="1"/>
          <dgm:bulletEnabled val="1"/>
        </dgm:presLayoutVars>
      </dgm:prSet>
      <dgm:spPr/>
    </dgm:pt>
    <dgm:pt modelId="{CE922847-7258-41B4-9004-AC17024ED8E2}" type="pres">
      <dgm:prSet presAssocID="{E14B843B-4868-4750-8125-57A21E82C560}" presName="ConnectLine" presStyleLbl="sibTrans1D1" presStyleIdx="4" presStyleCnt="8"/>
      <dgm:spPr>
        <a:noFill/>
        <a:ln w="12700" cap="flat" cmpd="sng" algn="ctr">
          <a:solidFill>
            <a:schemeClr val="accent2">
              <a:hueOff val="-970242"/>
              <a:satOff val="-55952"/>
              <a:lumOff val="5752"/>
              <a:alphaOff val="0"/>
            </a:schemeClr>
          </a:solidFill>
          <a:prstDash val="dash"/>
          <a:miter lim="800000"/>
        </a:ln>
        <a:effectLst/>
      </dgm:spPr>
    </dgm:pt>
    <dgm:pt modelId="{8A98C70A-A9D8-4ABE-9E3E-1595460377A7}" type="pres">
      <dgm:prSet presAssocID="{E14B843B-4868-4750-8125-57A21E82C560}" presName="EmptyPlaceHolder" presStyleCnt="0"/>
      <dgm:spPr/>
    </dgm:pt>
    <dgm:pt modelId="{DC7AA4F8-04C0-4908-A971-6AEB4E55A7A9}" type="pres">
      <dgm:prSet presAssocID="{7A9F4C97-2E2F-4B88-8EED-FB08BB74B54B}" presName="spaceBetweenRectangles" presStyleCnt="0"/>
      <dgm:spPr/>
    </dgm:pt>
    <dgm:pt modelId="{760EFCFC-3044-402B-8E2D-23456D2BB488}" type="pres">
      <dgm:prSet presAssocID="{955887AE-DEE9-4818-8D90-1278493385A5}" presName="composite" presStyleCnt="0"/>
      <dgm:spPr/>
    </dgm:pt>
    <dgm:pt modelId="{3B887EF9-E712-42F8-AE38-B6C5DE0752CE}" type="pres">
      <dgm:prSet presAssocID="{955887AE-DEE9-4818-8D90-1278493385A5}" presName="ConnectorPoint" presStyleLbl="lnNode1" presStyleIdx="5" presStyleCnt="8"/>
      <dgm:spPr>
        <a:solidFill>
          <a:schemeClr val="accent2">
            <a:hueOff val="-1212803"/>
            <a:satOff val="-69940"/>
            <a:lumOff val="7190"/>
            <a:alphaOff val="0"/>
          </a:schemeClr>
        </a:solidFill>
        <a:ln w="6350" cap="flat" cmpd="sng" algn="ctr">
          <a:solidFill>
            <a:schemeClr val="lt1">
              <a:hueOff val="0"/>
              <a:satOff val="0"/>
              <a:lumOff val="0"/>
              <a:alphaOff val="0"/>
            </a:schemeClr>
          </a:solidFill>
          <a:prstDash val="solid"/>
          <a:miter lim="800000"/>
        </a:ln>
        <a:effectLst/>
      </dgm:spPr>
    </dgm:pt>
    <dgm:pt modelId="{DCFC0225-1BA7-4944-A661-57E5D6AA9CBF}" type="pres">
      <dgm:prSet presAssocID="{955887AE-DEE9-4818-8D90-1278493385A5}" presName="DropPinPlaceHolder" presStyleCnt="0"/>
      <dgm:spPr/>
    </dgm:pt>
    <dgm:pt modelId="{5E14DDFD-5910-4235-A58D-C597630B76B8}" type="pres">
      <dgm:prSet presAssocID="{955887AE-DEE9-4818-8D90-1278493385A5}" presName="DropPin" presStyleLbl="alignNode1" presStyleIdx="5" presStyleCnt="8"/>
      <dgm:spPr/>
    </dgm:pt>
    <dgm:pt modelId="{007136F8-2F5C-4632-9DA4-FC7D71ECE593}" type="pres">
      <dgm:prSet presAssocID="{955887AE-DEE9-4818-8D90-1278493385A5}"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66EB8BC2-2DC4-4D3F-BFF0-AA37ED99CDF8}" type="pres">
      <dgm:prSet presAssocID="{955887AE-DEE9-4818-8D90-1278493385A5}" presName="L2TextContainer" presStyleLbl="revTx" presStyleIdx="10" presStyleCnt="16">
        <dgm:presLayoutVars>
          <dgm:bulletEnabled val="1"/>
        </dgm:presLayoutVars>
      </dgm:prSet>
      <dgm:spPr/>
    </dgm:pt>
    <dgm:pt modelId="{675535EB-6ED0-4FE4-8EB3-B030F92F2985}" type="pres">
      <dgm:prSet presAssocID="{955887AE-DEE9-4818-8D90-1278493385A5}" presName="L1TextContainer" presStyleLbl="revTx" presStyleIdx="11" presStyleCnt="16">
        <dgm:presLayoutVars>
          <dgm:chMax val="1"/>
          <dgm:chPref val="1"/>
          <dgm:bulletEnabled val="1"/>
        </dgm:presLayoutVars>
      </dgm:prSet>
      <dgm:spPr/>
    </dgm:pt>
    <dgm:pt modelId="{56A0EBF8-2843-4DBB-8ECE-C1A52EE4CD01}" type="pres">
      <dgm:prSet presAssocID="{955887AE-DEE9-4818-8D90-1278493385A5}" presName="ConnectLine" presStyleLbl="sibTrans1D1" presStyleIdx="5" presStyleCnt="8"/>
      <dgm:spPr>
        <a:noFill/>
        <a:ln w="12700" cap="flat" cmpd="sng" algn="ctr">
          <a:solidFill>
            <a:schemeClr val="accent2">
              <a:hueOff val="-1212803"/>
              <a:satOff val="-69940"/>
              <a:lumOff val="7190"/>
              <a:alphaOff val="0"/>
            </a:schemeClr>
          </a:solidFill>
          <a:prstDash val="dash"/>
          <a:miter lim="800000"/>
        </a:ln>
        <a:effectLst/>
      </dgm:spPr>
    </dgm:pt>
    <dgm:pt modelId="{E2EEEDAA-9190-469A-BB94-326689473A82}" type="pres">
      <dgm:prSet presAssocID="{955887AE-DEE9-4818-8D90-1278493385A5}" presName="EmptyPlaceHolder" presStyleCnt="0"/>
      <dgm:spPr/>
    </dgm:pt>
    <dgm:pt modelId="{68C0C591-7110-4894-8576-135860F54753}" type="pres">
      <dgm:prSet presAssocID="{ADB7C3FA-5915-4C9D-ACDE-8DDA3129D51F}" presName="spaceBetweenRectangles" presStyleCnt="0"/>
      <dgm:spPr/>
    </dgm:pt>
    <dgm:pt modelId="{7F404E30-CA40-4E8C-AE1B-47CF8F692D2F}" type="pres">
      <dgm:prSet presAssocID="{FD15BC88-8921-425D-84BA-D4BFF01606F9}" presName="composite" presStyleCnt="0"/>
      <dgm:spPr/>
    </dgm:pt>
    <dgm:pt modelId="{97228187-2281-4797-81E6-5FBE018B06D8}" type="pres">
      <dgm:prSet presAssocID="{FD15BC88-8921-425D-84BA-D4BFF01606F9}" presName="ConnectorPoint" presStyleLbl="lnNode1" presStyleIdx="6" presStyleCnt="8"/>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4C05AAA4-5C8C-41CD-A0BC-3E0A692B51FA}" type="pres">
      <dgm:prSet presAssocID="{FD15BC88-8921-425D-84BA-D4BFF01606F9}" presName="DropPinPlaceHolder" presStyleCnt="0"/>
      <dgm:spPr/>
    </dgm:pt>
    <dgm:pt modelId="{51980E0B-864A-4DCE-9738-883DAD9FA522}" type="pres">
      <dgm:prSet presAssocID="{FD15BC88-8921-425D-84BA-D4BFF01606F9}" presName="DropPin" presStyleLbl="alignNode1" presStyleIdx="6" presStyleCnt="8"/>
      <dgm:spPr/>
    </dgm:pt>
    <dgm:pt modelId="{8F933B9B-37B3-43FF-B7BD-5CE9B82F7F84}" type="pres">
      <dgm:prSet presAssocID="{FD15BC88-8921-425D-84BA-D4BFF01606F9}"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34A37E6D-B8DA-4785-A4ED-79621D80A338}" type="pres">
      <dgm:prSet presAssocID="{FD15BC88-8921-425D-84BA-D4BFF01606F9}" presName="L2TextContainer" presStyleLbl="revTx" presStyleIdx="12" presStyleCnt="16">
        <dgm:presLayoutVars>
          <dgm:bulletEnabled val="1"/>
        </dgm:presLayoutVars>
      </dgm:prSet>
      <dgm:spPr/>
    </dgm:pt>
    <dgm:pt modelId="{D97CD572-1653-488B-9D40-A9FD34EDB372}" type="pres">
      <dgm:prSet presAssocID="{FD15BC88-8921-425D-84BA-D4BFF01606F9}" presName="L1TextContainer" presStyleLbl="revTx" presStyleIdx="13" presStyleCnt="16">
        <dgm:presLayoutVars>
          <dgm:chMax val="1"/>
          <dgm:chPref val="1"/>
          <dgm:bulletEnabled val="1"/>
        </dgm:presLayoutVars>
      </dgm:prSet>
      <dgm:spPr/>
    </dgm:pt>
    <dgm:pt modelId="{0667E2CB-C867-4C06-BA7E-8327C4FCBADA}" type="pres">
      <dgm:prSet presAssocID="{FD15BC88-8921-425D-84BA-D4BFF01606F9}" presName="ConnectLine" presStyleLbl="sibTrans1D1" presStyleIdx="6" presStyleCnt="8"/>
      <dgm:spPr>
        <a:noFill/>
        <a:ln w="12700" cap="flat" cmpd="sng" algn="ctr">
          <a:solidFill>
            <a:schemeClr val="accent2">
              <a:hueOff val="-1455363"/>
              <a:satOff val="-83928"/>
              <a:lumOff val="8628"/>
              <a:alphaOff val="0"/>
            </a:schemeClr>
          </a:solidFill>
          <a:prstDash val="dash"/>
          <a:miter lim="800000"/>
        </a:ln>
        <a:effectLst/>
      </dgm:spPr>
    </dgm:pt>
    <dgm:pt modelId="{404676E0-42B3-4269-84C6-29FC1494BEBF}" type="pres">
      <dgm:prSet presAssocID="{FD15BC88-8921-425D-84BA-D4BFF01606F9}" presName="EmptyPlaceHolder" presStyleCnt="0"/>
      <dgm:spPr/>
    </dgm:pt>
    <dgm:pt modelId="{7A43F52A-562F-4030-B20C-C8DBC4DB2617}" type="pres">
      <dgm:prSet presAssocID="{A7EBE1E2-ED40-49E9-BD67-D0DB565D9792}" presName="spaceBetweenRectangles" presStyleCnt="0"/>
      <dgm:spPr/>
    </dgm:pt>
    <dgm:pt modelId="{D239A575-0AFA-45B9-A821-ABE637EB2F7B}" type="pres">
      <dgm:prSet presAssocID="{F9922AE4-C2CD-4A77-9F6E-3479968BCCDF}" presName="composite" presStyleCnt="0"/>
      <dgm:spPr/>
    </dgm:pt>
    <dgm:pt modelId="{C6C9D976-D444-4B65-8CC9-9278383CFA8C}" type="pres">
      <dgm:prSet presAssocID="{F9922AE4-C2CD-4A77-9F6E-3479968BCCDF}" presName="ConnectorPoint" presStyleLbl="lnNode1" presStyleIdx="7" presStyleCnt="8"/>
      <dgm:spPr>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5770F18A-FC39-448D-BCF0-8DD80FF9CC5A}" type="pres">
      <dgm:prSet presAssocID="{F9922AE4-C2CD-4A77-9F6E-3479968BCCDF}" presName="DropPinPlaceHolder" presStyleCnt="0"/>
      <dgm:spPr/>
    </dgm:pt>
    <dgm:pt modelId="{7F534E19-9302-467F-B7F8-75F770974DA4}" type="pres">
      <dgm:prSet presAssocID="{F9922AE4-C2CD-4A77-9F6E-3479968BCCDF}" presName="DropPin" presStyleLbl="alignNode1" presStyleIdx="7" presStyleCnt="8"/>
      <dgm:spPr/>
    </dgm:pt>
    <dgm:pt modelId="{40A5D9EC-E90F-4361-AC69-24FE555AEB31}" type="pres">
      <dgm:prSet presAssocID="{F9922AE4-C2CD-4A77-9F6E-3479968BCCDF}" presName="Ellipse" presStyleLbl="fgAcc1" presStyleIdx="8" presStyleCnt="9"/>
      <dgm:spPr>
        <a:solidFill>
          <a:schemeClr val="lt1">
            <a:alpha val="90000"/>
            <a:hueOff val="0"/>
            <a:satOff val="0"/>
            <a:lumOff val="0"/>
            <a:alphaOff val="0"/>
          </a:schemeClr>
        </a:solidFill>
        <a:ln w="19050" cap="flat" cmpd="sng" algn="ctr">
          <a:noFill/>
          <a:prstDash val="solid"/>
          <a:miter lim="800000"/>
        </a:ln>
        <a:effectLst/>
      </dgm:spPr>
    </dgm:pt>
    <dgm:pt modelId="{5AEC8A0A-F08D-4F1F-82E5-E0301471B497}" type="pres">
      <dgm:prSet presAssocID="{F9922AE4-C2CD-4A77-9F6E-3479968BCCDF}" presName="L2TextContainer" presStyleLbl="revTx" presStyleIdx="14" presStyleCnt="16">
        <dgm:presLayoutVars>
          <dgm:bulletEnabled val="1"/>
        </dgm:presLayoutVars>
      </dgm:prSet>
      <dgm:spPr/>
    </dgm:pt>
    <dgm:pt modelId="{E33DF6B0-7789-4B68-BC6E-FB70F1DC50E8}" type="pres">
      <dgm:prSet presAssocID="{F9922AE4-C2CD-4A77-9F6E-3479968BCCDF}" presName="L1TextContainer" presStyleLbl="revTx" presStyleIdx="15" presStyleCnt="16">
        <dgm:presLayoutVars>
          <dgm:chMax val="1"/>
          <dgm:chPref val="1"/>
          <dgm:bulletEnabled val="1"/>
        </dgm:presLayoutVars>
      </dgm:prSet>
      <dgm:spPr/>
    </dgm:pt>
    <dgm:pt modelId="{5A19657D-2537-40B0-B329-2CF183BBF8AD}" type="pres">
      <dgm:prSet presAssocID="{F9922AE4-C2CD-4A77-9F6E-3479968BCCDF}" presName="ConnectLine" presStyleLbl="sibTrans1D1" presStyleIdx="7" presStyleCnt="8"/>
      <dgm:spPr>
        <a:noFill/>
        <a:ln w="12700" cap="flat" cmpd="sng" algn="ctr">
          <a:solidFill>
            <a:schemeClr val="accent2">
              <a:hueOff val="6443614"/>
              <a:satOff val="-18493"/>
              <a:lumOff val="-29609"/>
              <a:alphaOff val="0"/>
            </a:schemeClr>
          </a:solidFill>
          <a:prstDash val="dash"/>
          <a:miter lim="800000"/>
        </a:ln>
        <a:effectLst/>
      </dgm:spPr>
    </dgm:pt>
    <dgm:pt modelId="{D3212E0A-0CD9-49E5-A774-2BC81C61E301}" type="pres">
      <dgm:prSet presAssocID="{F9922AE4-C2CD-4A77-9F6E-3479968BCCDF}" presName="EmptyPlaceHolder" presStyleCnt="0"/>
      <dgm:spPr/>
    </dgm:pt>
  </dgm:ptLst>
  <dgm:cxnLst>
    <dgm:cxn modelId="{D272AE00-E0EF-47CA-926C-7BA64317BC4B}" srcId="{F9922AE4-C2CD-4A77-9F6E-3479968BCCDF}" destId="{9D7564F4-1AB3-4824-8BFE-213C27BDD7E0}" srcOrd="0" destOrd="0" parTransId="{7E8938C8-58CD-4178-ABFC-54F944C0236A}" sibTransId="{E97D205E-4089-41E8-8BD5-36CBA1D51981}"/>
    <dgm:cxn modelId="{801AA804-A4DD-4687-9F84-9AFEE7522F24}" type="presOf" srcId="{84AEEA12-B815-4A92-BCD4-9A33CC16CA94}" destId="{66377576-2841-4751-8A70-BBF9E1631AD7}" srcOrd="0" destOrd="0" presId="urn:microsoft.com/office/officeart/2017/3/layout/DropPinTimeline"/>
    <dgm:cxn modelId="{AFBE7B05-BC8E-43A2-9343-BEF2A6ED1FBD}" type="presOf" srcId="{3EE0CFAC-5973-46AF-AD9D-C85BAE8695A7}" destId="{66EB8BC2-2DC4-4D3F-BFF0-AA37ED99CDF8}" srcOrd="0" destOrd="0" presId="urn:microsoft.com/office/officeart/2017/3/layout/DropPinTimeline"/>
    <dgm:cxn modelId="{CC5B5D14-0129-4494-BDFD-801BE1819896}" type="presOf" srcId="{D86E9218-EF4B-4D54-853E-C52B04443C57}" destId="{5B66A478-9C74-4B82-950A-B3177706BC35}" srcOrd="0" destOrd="0" presId="urn:microsoft.com/office/officeart/2017/3/layout/DropPinTimeline"/>
    <dgm:cxn modelId="{75419525-F03E-43EE-8D16-3C0A8E0EF561}" srcId="{3046F8B5-5814-4F95-B601-A0AFB2593E40}" destId="{84AEEA12-B815-4A92-BCD4-9A33CC16CA94}" srcOrd="0" destOrd="0" parTransId="{F6A5EB2B-63C0-4787-806A-ED67BAD03DD4}" sibTransId="{E9686716-A370-41F6-A662-145983DFEF68}"/>
    <dgm:cxn modelId="{EAB31527-279A-494E-90D9-EFEF076211E1}" type="presOf" srcId="{60F65301-82EC-47F9-A7DA-3EE3061CA67E}" destId="{CD481340-DC48-4F21-A569-B4821F05057F}" srcOrd="0" destOrd="0" presId="urn:microsoft.com/office/officeart/2017/3/layout/DropPinTimeline"/>
    <dgm:cxn modelId="{79C44E32-3AC9-4BDA-9BF0-683BFA02571D}" type="presOf" srcId="{9D7564F4-1AB3-4824-8BFE-213C27BDD7E0}" destId="{5AEC8A0A-F08D-4F1F-82E5-E0301471B497}" srcOrd="0" destOrd="0" presId="urn:microsoft.com/office/officeart/2017/3/layout/DropPinTimeline"/>
    <dgm:cxn modelId="{9B1A0535-01E3-4018-B8FC-660D5B29EF5F}" type="presOf" srcId="{F049703F-D362-4D15-B203-AC60669C39F4}" destId="{D1D7116F-D120-4E07-8CD7-84A0583C19DE}" srcOrd="0" destOrd="0" presId="urn:microsoft.com/office/officeart/2017/3/layout/DropPinTimeline"/>
    <dgm:cxn modelId="{C8A58060-5072-483D-BD6F-1FEDD2410325}" srcId="{D86E9218-EF4B-4D54-853E-C52B04443C57}" destId="{D6EEA8D2-7DD6-45A2-A5BA-E7A0977CFF39}" srcOrd="0" destOrd="0" parTransId="{AFEB4511-7535-4882-8A8B-59D7011E096B}" sibTransId="{C9E68CB4-836E-4053-A957-77EAA0DDFD54}"/>
    <dgm:cxn modelId="{EAA96344-9FF9-423D-8D3F-BF9478213C9C}" type="presOf" srcId="{766C463E-8C37-4D2D-9A77-141C1AAA39D8}" destId="{98EE6BD7-C819-449B-9589-0FD3DAC50F07}" srcOrd="0" destOrd="0" presId="urn:microsoft.com/office/officeart/2017/3/layout/DropPinTimeline"/>
    <dgm:cxn modelId="{FD2F6E46-08E5-465F-A9AE-A07687CFA17E}" type="presOf" srcId="{E14B843B-4868-4750-8125-57A21E82C560}" destId="{45E0B68F-5D8B-4B1F-9AE1-BA15BAF44C54}" srcOrd="0" destOrd="0" presId="urn:microsoft.com/office/officeart/2017/3/layout/DropPinTimeline"/>
    <dgm:cxn modelId="{07235C47-3E3C-4C94-AD7D-59362DCFF507}" srcId="{91AA03F6-AF62-43DA-9EC3-25585CA62004}" destId="{60F65301-82EC-47F9-A7DA-3EE3061CA67E}" srcOrd="1" destOrd="0" parTransId="{8E37DA2C-FB51-4050-888F-A679B8CAD106}" sibTransId="{1E59D288-0944-45C3-BF27-C381F8C93EDA}"/>
    <dgm:cxn modelId="{529B8549-821E-47CC-8ED9-2C1F9293E464}" srcId="{91AA03F6-AF62-43DA-9EC3-25585CA62004}" destId="{F9922AE4-C2CD-4A77-9F6E-3479968BCCDF}" srcOrd="7" destOrd="0" parTransId="{5A10B3AA-6849-4B7A-8A01-D000CDD6E58A}" sibTransId="{0E74E5AF-611E-431B-8130-962C80364C71}"/>
    <dgm:cxn modelId="{9E34BA6B-49D8-41F6-AA92-BCE038E9F91E}" srcId="{91AA03F6-AF62-43DA-9EC3-25585CA62004}" destId="{FD15BC88-8921-425D-84BA-D4BFF01606F9}" srcOrd="6" destOrd="0" parTransId="{D8E1D582-80AD-4C97-B593-FA84ACCAADA9}" sibTransId="{A7EBE1E2-ED40-49E9-BD67-D0DB565D9792}"/>
    <dgm:cxn modelId="{D0DA366D-0358-40EE-BAA2-635BAD86B03D}" type="presOf" srcId="{3046F8B5-5814-4F95-B601-A0AFB2593E40}" destId="{CFB51123-7D5E-49AA-844B-15B1D5CDB57E}" srcOrd="0" destOrd="0" presId="urn:microsoft.com/office/officeart/2017/3/layout/DropPinTimeline"/>
    <dgm:cxn modelId="{2CCD5973-FC4C-4720-A264-DA48F9AD6790}" srcId="{91AA03F6-AF62-43DA-9EC3-25585CA62004}" destId="{552A545C-635E-4D7A-AE99-E473E547C491}" srcOrd="0" destOrd="0" parTransId="{11D26B1B-F3AD-4430-9FFC-122405EECF83}" sibTransId="{CF5CF763-D303-4A8F-AEBE-B9965840794B}"/>
    <dgm:cxn modelId="{F17DF654-35A9-4996-853E-D73CA24C77D1}" type="presOf" srcId="{955887AE-DEE9-4818-8D90-1278493385A5}" destId="{675535EB-6ED0-4FE4-8EB3-B030F92F2985}" srcOrd="0" destOrd="0" presId="urn:microsoft.com/office/officeart/2017/3/layout/DropPinTimeline"/>
    <dgm:cxn modelId="{737E5C83-4BE0-4051-8584-99EF683A5285}" srcId="{955887AE-DEE9-4818-8D90-1278493385A5}" destId="{3EE0CFAC-5973-46AF-AD9D-C85BAE8695A7}" srcOrd="0" destOrd="0" parTransId="{5C7D2EAC-BB6B-4991-96D0-738A606F6852}" sibTransId="{D68A9056-6A19-4C27-9B3F-FA80BFD27980}"/>
    <dgm:cxn modelId="{73A43E90-203E-4333-B956-28AE05C26407}" type="presOf" srcId="{552A545C-635E-4D7A-AE99-E473E547C491}" destId="{53667B7D-C5F9-4852-B505-4D4A86A96689}" srcOrd="0" destOrd="0" presId="urn:microsoft.com/office/officeart/2017/3/layout/DropPinTimeline"/>
    <dgm:cxn modelId="{CE8E9194-400E-4FFD-A001-5570167D1112}" srcId="{91AA03F6-AF62-43DA-9EC3-25585CA62004}" destId="{955887AE-DEE9-4818-8D90-1278493385A5}" srcOrd="5" destOrd="0" parTransId="{425C3A68-767C-4335-A0A6-3B3F675F5469}" sibTransId="{ADB7C3FA-5915-4C9D-ACDE-8DDA3129D51F}"/>
    <dgm:cxn modelId="{DC8C7F96-9733-4D15-9F0D-D0C5BE8807D5}" type="presOf" srcId="{2DA9638F-8317-4692-8D3A-AFCA5C926B3C}" destId="{34A37E6D-B8DA-4785-A4ED-79621D80A338}" srcOrd="0" destOrd="0" presId="urn:microsoft.com/office/officeart/2017/3/layout/DropPinTimeline"/>
    <dgm:cxn modelId="{3AC004A7-7A87-44E2-99DE-71221259B79E}" srcId="{60F65301-82EC-47F9-A7DA-3EE3061CA67E}" destId="{B0540B36-286F-45C6-BB0F-89B78F45863D}" srcOrd="0" destOrd="0" parTransId="{719218D0-D7A3-41B0-89E5-95184940CE2D}" sibTransId="{68A31DB7-55E3-4011-9829-AFA7EFFB9EB8}"/>
    <dgm:cxn modelId="{DAC7D6AB-380D-4CE3-A5F3-3C79496FEBAC}" type="presOf" srcId="{FD15BC88-8921-425D-84BA-D4BFF01606F9}" destId="{D97CD572-1653-488B-9D40-A9FD34EDB372}" srcOrd="0" destOrd="0" presId="urn:microsoft.com/office/officeart/2017/3/layout/DropPinTimeline"/>
    <dgm:cxn modelId="{977240BF-03D4-4463-BE88-14F6A8107753}" srcId="{91AA03F6-AF62-43DA-9EC3-25585CA62004}" destId="{D86E9218-EF4B-4D54-853E-C52B04443C57}" srcOrd="3" destOrd="0" parTransId="{BC40C365-74BA-447A-A457-91B6CDAEE30A}" sibTransId="{0195BF57-9005-44D9-B17F-81A3CD8BBFB5}"/>
    <dgm:cxn modelId="{E48659C9-3DDD-4823-8347-FA461FFA499C}" srcId="{FD15BC88-8921-425D-84BA-D4BFF01606F9}" destId="{2DA9638F-8317-4692-8D3A-AFCA5C926B3C}" srcOrd="0" destOrd="0" parTransId="{9987A298-08EE-4914-9572-0C4469BA4CCD}" sibTransId="{2656F631-7E61-4A6B-8F35-E4AD7AD99EDB}"/>
    <dgm:cxn modelId="{F66369CF-3AF6-4148-AC03-FF606E770ECF}" srcId="{3046F8B5-5814-4F95-B601-A0AFB2593E40}" destId="{E48C36CA-4B2F-47EF-BBA0-17E050F0F2B0}" srcOrd="1" destOrd="0" parTransId="{18E079E0-BDB3-4B47-8673-9AF148257473}" sibTransId="{075B6707-C7D5-483B-9D38-19CDBCF49E9F}"/>
    <dgm:cxn modelId="{C75919EB-5280-45E6-94A4-7CC0B28E1135}" type="presOf" srcId="{F9922AE4-C2CD-4A77-9F6E-3479968BCCDF}" destId="{E33DF6B0-7789-4B68-BC6E-FB70F1DC50E8}" srcOrd="0" destOrd="0" presId="urn:microsoft.com/office/officeart/2017/3/layout/DropPinTimeline"/>
    <dgm:cxn modelId="{3C5222ED-98B2-434E-8D49-455EF2AD905F}" type="presOf" srcId="{D6EEA8D2-7DD6-45A2-A5BA-E7A0977CFF39}" destId="{7E2DC941-8D8C-4731-854F-B4ACE2CACB4F}" srcOrd="0" destOrd="0" presId="urn:microsoft.com/office/officeart/2017/3/layout/DropPinTimeline"/>
    <dgm:cxn modelId="{D607DEEF-EF42-4AC8-9830-399EE487BE1B}" srcId="{E14B843B-4868-4750-8125-57A21E82C560}" destId="{766C463E-8C37-4D2D-9A77-141C1AAA39D8}" srcOrd="0" destOrd="0" parTransId="{360363AA-472C-4A6C-A43B-CC0C633039C2}" sibTransId="{E6C0A421-AFAE-4450-A248-007EF00B37F7}"/>
    <dgm:cxn modelId="{19D4D0F4-AD10-4469-B46F-EF6868FFAA07}" srcId="{91AA03F6-AF62-43DA-9EC3-25585CA62004}" destId="{3046F8B5-5814-4F95-B601-A0AFB2593E40}" srcOrd="2" destOrd="0" parTransId="{893F55C0-E3C7-4FF9-A818-9F774FBDEF97}" sibTransId="{55676DA5-A225-46C4-B847-07F1D4044AAD}"/>
    <dgm:cxn modelId="{A363F4F4-F07C-478D-8869-4367C8EC7882}" srcId="{552A545C-635E-4D7A-AE99-E473E547C491}" destId="{F049703F-D362-4D15-B203-AC60669C39F4}" srcOrd="0" destOrd="0" parTransId="{11A61F91-F893-463C-B562-9991DE64EA50}" sibTransId="{896E5873-9E80-4F01-92B6-592191D4B497}"/>
    <dgm:cxn modelId="{03B164F9-7AC4-4868-A73E-25C7F7596D22}" type="presOf" srcId="{E48C36CA-4B2F-47EF-BBA0-17E050F0F2B0}" destId="{66377576-2841-4751-8A70-BBF9E1631AD7}" srcOrd="0" destOrd="1" presId="urn:microsoft.com/office/officeart/2017/3/layout/DropPinTimeline"/>
    <dgm:cxn modelId="{7FB844F9-2568-4B05-AF30-23D77C844646}" type="presOf" srcId="{B0540B36-286F-45C6-BB0F-89B78F45863D}" destId="{72CCD195-B175-4682-B23C-7AE9E015C7E1}" srcOrd="0" destOrd="0" presId="urn:microsoft.com/office/officeart/2017/3/layout/DropPinTimeline"/>
    <dgm:cxn modelId="{63856EFC-3BD0-4FD9-928C-7ECBC490F068}" type="presOf" srcId="{91AA03F6-AF62-43DA-9EC3-25585CA62004}" destId="{196A58F9-6C60-4C43-B48A-C1A09A9FCA3B}" srcOrd="0" destOrd="0" presId="urn:microsoft.com/office/officeart/2017/3/layout/DropPinTimeline"/>
    <dgm:cxn modelId="{73FEF7FC-FB40-414F-A5F7-D7FC7EC103F2}" srcId="{91AA03F6-AF62-43DA-9EC3-25585CA62004}" destId="{E14B843B-4868-4750-8125-57A21E82C560}" srcOrd="4" destOrd="0" parTransId="{D0359877-D3F2-4736-A16C-D7D4F10D7E68}" sibTransId="{7A9F4C97-2E2F-4B88-8EED-FB08BB74B54B}"/>
    <dgm:cxn modelId="{F30636A2-187E-4BBB-A816-CDD77592C231}" type="presParOf" srcId="{196A58F9-6C60-4C43-B48A-C1A09A9FCA3B}" destId="{34EACCFD-9309-4E86-BFB6-94D0822FDBC0}" srcOrd="0" destOrd="0" presId="urn:microsoft.com/office/officeart/2017/3/layout/DropPinTimeline"/>
    <dgm:cxn modelId="{0FA77317-8EB2-47BD-95B7-89139E60CE15}" type="presParOf" srcId="{196A58F9-6C60-4C43-B48A-C1A09A9FCA3B}" destId="{E51D0F6E-DF1A-4682-89B0-E65302A0717D}" srcOrd="1" destOrd="0" presId="urn:microsoft.com/office/officeart/2017/3/layout/DropPinTimeline"/>
    <dgm:cxn modelId="{73F6F066-C97D-447C-A505-97E6077FB668}" type="presParOf" srcId="{E51D0F6E-DF1A-4682-89B0-E65302A0717D}" destId="{560582B2-4DD2-4F32-B177-F3AC484DEF3B}" srcOrd="0" destOrd="0" presId="urn:microsoft.com/office/officeart/2017/3/layout/DropPinTimeline"/>
    <dgm:cxn modelId="{BCD0DFAC-5238-4BD4-BCD7-9006A8D6C221}" type="presParOf" srcId="{560582B2-4DD2-4F32-B177-F3AC484DEF3B}" destId="{408ABD88-9812-47AC-B252-6EB8785CE769}" srcOrd="0" destOrd="0" presId="urn:microsoft.com/office/officeart/2017/3/layout/DropPinTimeline"/>
    <dgm:cxn modelId="{431CB302-4D3F-4BDC-AA72-34AB21733FE4}" type="presParOf" srcId="{560582B2-4DD2-4F32-B177-F3AC484DEF3B}" destId="{3D922009-DB3E-4D19-92D3-8F59B9B36BD7}" srcOrd="1" destOrd="0" presId="urn:microsoft.com/office/officeart/2017/3/layout/DropPinTimeline"/>
    <dgm:cxn modelId="{9F09A415-64AB-4AF1-B0C7-0DCC7914DBEB}" type="presParOf" srcId="{3D922009-DB3E-4D19-92D3-8F59B9B36BD7}" destId="{2795134E-7E33-4AC0-B410-43BF9C7D5EE3}" srcOrd="0" destOrd="0" presId="urn:microsoft.com/office/officeart/2017/3/layout/DropPinTimeline"/>
    <dgm:cxn modelId="{D39830BB-CE8D-43C1-A742-DD920DE0FBB7}" type="presParOf" srcId="{3D922009-DB3E-4D19-92D3-8F59B9B36BD7}" destId="{99F37707-BE9D-4C8A-8E06-C5130298541A}" srcOrd="1" destOrd="0" presId="urn:microsoft.com/office/officeart/2017/3/layout/DropPinTimeline"/>
    <dgm:cxn modelId="{14A62CDE-F6B5-4DE1-9C8B-9D2536A20644}" type="presParOf" srcId="{560582B2-4DD2-4F32-B177-F3AC484DEF3B}" destId="{D1D7116F-D120-4E07-8CD7-84A0583C19DE}" srcOrd="2" destOrd="0" presId="urn:microsoft.com/office/officeart/2017/3/layout/DropPinTimeline"/>
    <dgm:cxn modelId="{E99FC02C-CDF7-4997-9CE4-9E8A00EB716E}" type="presParOf" srcId="{560582B2-4DD2-4F32-B177-F3AC484DEF3B}" destId="{53667B7D-C5F9-4852-B505-4D4A86A96689}" srcOrd="3" destOrd="0" presId="urn:microsoft.com/office/officeart/2017/3/layout/DropPinTimeline"/>
    <dgm:cxn modelId="{9495E1BD-9D2C-4DB1-9007-F8CF3952F689}" type="presParOf" srcId="{560582B2-4DD2-4F32-B177-F3AC484DEF3B}" destId="{16E3D396-2AB5-4361-B1C9-CF4858416D47}" srcOrd="4" destOrd="0" presId="urn:microsoft.com/office/officeart/2017/3/layout/DropPinTimeline"/>
    <dgm:cxn modelId="{3541B863-A40C-4F3A-920D-4BE02E99B940}" type="presParOf" srcId="{560582B2-4DD2-4F32-B177-F3AC484DEF3B}" destId="{233E208D-026C-4433-BA8A-2F2DC37543FD}" srcOrd="5" destOrd="0" presId="urn:microsoft.com/office/officeart/2017/3/layout/DropPinTimeline"/>
    <dgm:cxn modelId="{33CD4E63-0449-4AD9-B433-E8BD8A66CA2B}" type="presParOf" srcId="{E51D0F6E-DF1A-4682-89B0-E65302A0717D}" destId="{498C90A0-9EE1-4606-A8C3-EF8B86298B55}" srcOrd="1" destOrd="0" presId="urn:microsoft.com/office/officeart/2017/3/layout/DropPinTimeline"/>
    <dgm:cxn modelId="{CE117641-3269-481F-A50B-3C5AD120D6C9}" type="presParOf" srcId="{E51D0F6E-DF1A-4682-89B0-E65302A0717D}" destId="{772B3F9A-6292-43B7-BB57-0D0877F5577D}" srcOrd="2" destOrd="0" presId="urn:microsoft.com/office/officeart/2017/3/layout/DropPinTimeline"/>
    <dgm:cxn modelId="{027FFEC8-F968-4152-8E45-41A2F0C6C20E}" type="presParOf" srcId="{772B3F9A-6292-43B7-BB57-0D0877F5577D}" destId="{4E48A507-68D1-4526-9FA9-160F192B3411}" srcOrd="0" destOrd="0" presId="urn:microsoft.com/office/officeart/2017/3/layout/DropPinTimeline"/>
    <dgm:cxn modelId="{3D890C80-F907-413E-917A-CF5FF275A294}" type="presParOf" srcId="{772B3F9A-6292-43B7-BB57-0D0877F5577D}" destId="{E8CBBDDC-09AA-4544-8AAB-F8668A319ED2}" srcOrd="1" destOrd="0" presId="urn:microsoft.com/office/officeart/2017/3/layout/DropPinTimeline"/>
    <dgm:cxn modelId="{0C72533E-9EB1-4BC4-BF70-649E7BD2A28D}" type="presParOf" srcId="{E8CBBDDC-09AA-4544-8AAB-F8668A319ED2}" destId="{5B92EC0E-E566-40A2-A9B3-80382E026390}" srcOrd="0" destOrd="0" presId="urn:microsoft.com/office/officeart/2017/3/layout/DropPinTimeline"/>
    <dgm:cxn modelId="{32BE9AB9-4013-44B4-A44D-69680ECB06A5}" type="presParOf" srcId="{E8CBBDDC-09AA-4544-8AAB-F8668A319ED2}" destId="{1085BE54-E879-477D-85EF-6EFD14DDB46C}" srcOrd="1" destOrd="0" presId="urn:microsoft.com/office/officeart/2017/3/layout/DropPinTimeline"/>
    <dgm:cxn modelId="{554A1C94-F2CE-48D9-8323-C81FD4A743CC}" type="presParOf" srcId="{772B3F9A-6292-43B7-BB57-0D0877F5577D}" destId="{72CCD195-B175-4682-B23C-7AE9E015C7E1}" srcOrd="2" destOrd="0" presId="urn:microsoft.com/office/officeart/2017/3/layout/DropPinTimeline"/>
    <dgm:cxn modelId="{290CE53E-3896-4DC4-A53E-334CA4BE34DA}" type="presParOf" srcId="{772B3F9A-6292-43B7-BB57-0D0877F5577D}" destId="{CD481340-DC48-4F21-A569-B4821F05057F}" srcOrd="3" destOrd="0" presId="urn:microsoft.com/office/officeart/2017/3/layout/DropPinTimeline"/>
    <dgm:cxn modelId="{9E1C5265-FD80-4815-BB87-17B68ECADAB4}" type="presParOf" srcId="{772B3F9A-6292-43B7-BB57-0D0877F5577D}" destId="{B457B9A8-A8D6-4682-8D4F-328BE94392C1}" srcOrd="4" destOrd="0" presId="urn:microsoft.com/office/officeart/2017/3/layout/DropPinTimeline"/>
    <dgm:cxn modelId="{5BB59BAB-530F-4BC5-88D3-5C1F4A825E30}" type="presParOf" srcId="{772B3F9A-6292-43B7-BB57-0D0877F5577D}" destId="{894B9B96-02AF-429F-B400-58DCE2A9E489}" srcOrd="5" destOrd="0" presId="urn:microsoft.com/office/officeart/2017/3/layout/DropPinTimeline"/>
    <dgm:cxn modelId="{D99896F0-F936-4315-8D27-7019D67D7C2D}" type="presParOf" srcId="{E51D0F6E-DF1A-4682-89B0-E65302A0717D}" destId="{876A9889-2073-4BCF-BD10-C6F6906BC066}" srcOrd="3" destOrd="0" presId="urn:microsoft.com/office/officeart/2017/3/layout/DropPinTimeline"/>
    <dgm:cxn modelId="{FA6CAB40-FA3A-4892-ADD7-965EBD430C82}" type="presParOf" srcId="{E51D0F6E-DF1A-4682-89B0-E65302A0717D}" destId="{7E0D3C50-B6B0-4721-ABDD-2E490A5F95FF}" srcOrd="4" destOrd="0" presId="urn:microsoft.com/office/officeart/2017/3/layout/DropPinTimeline"/>
    <dgm:cxn modelId="{C0A95F5D-F91B-4A57-9F14-3E3314317FE1}" type="presParOf" srcId="{7E0D3C50-B6B0-4721-ABDD-2E490A5F95FF}" destId="{7E0A71CE-E229-4457-BBD6-A515F4D459CA}" srcOrd="0" destOrd="0" presId="urn:microsoft.com/office/officeart/2017/3/layout/DropPinTimeline"/>
    <dgm:cxn modelId="{E690FB20-E253-476D-BA21-730A6653BF8D}" type="presParOf" srcId="{7E0D3C50-B6B0-4721-ABDD-2E490A5F95FF}" destId="{009DD6B6-6C49-41E2-9075-E184E16ED2BF}" srcOrd="1" destOrd="0" presId="urn:microsoft.com/office/officeart/2017/3/layout/DropPinTimeline"/>
    <dgm:cxn modelId="{D95577B1-110C-4AEB-A7FF-DF62D224507A}" type="presParOf" srcId="{009DD6B6-6C49-41E2-9075-E184E16ED2BF}" destId="{D8B17E9C-DD2C-400C-A2D8-B18C8DE39630}" srcOrd="0" destOrd="0" presId="urn:microsoft.com/office/officeart/2017/3/layout/DropPinTimeline"/>
    <dgm:cxn modelId="{6F240517-D928-4ECA-8234-E77554B72F36}" type="presParOf" srcId="{009DD6B6-6C49-41E2-9075-E184E16ED2BF}" destId="{61FA911F-09D5-486F-975F-D40EEC20B073}" srcOrd="1" destOrd="0" presId="urn:microsoft.com/office/officeart/2017/3/layout/DropPinTimeline"/>
    <dgm:cxn modelId="{793CE8AB-A20D-4DE6-9229-741665560018}" type="presParOf" srcId="{7E0D3C50-B6B0-4721-ABDD-2E490A5F95FF}" destId="{66377576-2841-4751-8A70-BBF9E1631AD7}" srcOrd="2" destOrd="0" presId="urn:microsoft.com/office/officeart/2017/3/layout/DropPinTimeline"/>
    <dgm:cxn modelId="{3A9A0684-41BA-42A4-A298-B273B29D558C}" type="presParOf" srcId="{7E0D3C50-B6B0-4721-ABDD-2E490A5F95FF}" destId="{CFB51123-7D5E-49AA-844B-15B1D5CDB57E}" srcOrd="3" destOrd="0" presId="urn:microsoft.com/office/officeart/2017/3/layout/DropPinTimeline"/>
    <dgm:cxn modelId="{FF7874CB-1EA0-40E3-8F01-191A1099AB4B}" type="presParOf" srcId="{7E0D3C50-B6B0-4721-ABDD-2E490A5F95FF}" destId="{0D53F27B-7E50-46B4-A3CF-2B4A1CF3A867}" srcOrd="4" destOrd="0" presId="urn:microsoft.com/office/officeart/2017/3/layout/DropPinTimeline"/>
    <dgm:cxn modelId="{6FA65B68-5626-4F5F-A5B5-4C8DFBA8045D}" type="presParOf" srcId="{7E0D3C50-B6B0-4721-ABDD-2E490A5F95FF}" destId="{835D0822-728E-4E4B-9E29-6F5EB2336EB9}" srcOrd="5" destOrd="0" presId="urn:microsoft.com/office/officeart/2017/3/layout/DropPinTimeline"/>
    <dgm:cxn modelId="{2127A1BA-C40F-450B-B7C8-D423E996A370}" type="presParOf" srcId="{E51D0F6E-DF1A-4682-89B0-E65302A0717D}" destId="{619B59B0-C023-4BCE-A93B-E15732DCC780}" srcOrd="5" destOrd="0" presId="urn:microsoft.com/office/officeart/2017/3/layout/DropPinTimeline"/>
    <dgm:cxn modelId="{15414F24-5E0F-4999-9824-961FD960C407}" type="presParOf" srcId="{E51D0F6E-DF1A-4682-89B0-E65302A0717D}" destId="{A8C03AC9-5816-419A-B2F8-B8BC091C7134}" srcOrd="6" destOrd="0" presId="urn:microsoft.com/office/officeart/2017/3/layout/DropPinTimeline"/>
    <dgm:cxn modelId="{621E67DF-825C-4A01-8E9B-045B870D105D}" type="presParOf" srcId="{A8C03AC9-5816-419A-B2F8-B8BC091C7134}" destId="{8FD09AD7-3F24-4190-A559-90356C014D46}" srcOrd="0" destOrd="0" presId="urn:microsoft.com/office/officeart/2017/3/layout/DropPinTimeline"/>
    <dgm:cxn modelId="{C8AD1DDA-5158-4EE9-AD49-8419E5D1E2AE}" type="presParOf" srcId="{A8C03AC9-5816-419A-B2F8-B8BC091C7134}" destId="{F649207F-0AE9-4176-90E8-8A50178F85C0}" srcOrd="1" destOrd="0" presId="urn:microsoft.com/office/officeart/2017/3/layout/DropPinTimeline"/>
    <dgm:cxn modelId="{760C8187-B1E8-46E2-B89D-DE3D7AE8D1C9}" type="presParOf" srcId="{F649207F-0AE9-4176-90E8-8A50178F85C0}" destId="{5148A565-70CE-40A3-B1DB-182D44F14EC0}" srcOrd="0" destOrd="0" presId="urn:microsoft.com/office/officeart/2017/3/layout/DropPinTimeline"/>
    <dgm:cxn modelId="{07839B4D-35F6-4B0B-8895-5815A25BF5ED}" type="presParOf" srcId="{F649207F-0AE9-4176-90E8-8A50178F85C0}" destId="{BA71B02A-589B-4745-AF6E-D6BC3751DD0E}" srcOrd="1" destOrd="0" presId="urn:microsoft.com/office/officeart/2017/3/layout/DropPinTimeline"/>
    <dgm:cxn modelId="{FD9C4EF3-5700-4B4F-98AC-FB29A222C741}" type="presParOf" srcId="{A8C03AC9-5816-419A-B2F8-B8BC091C7134}" destId="{7E2DC941-8D8C-4731-854F-B4ACE2CACB4F}" srcOrd="2" destOrd="0" presId="urn:microsoft.com/office/officeart/2017/3/layout/DropPinTimeline"/>
    <dgm:cxn modelId="{3DC2AF2C-AEFB-4D4B-A9E4-D78D88D5E27D}" type="presParOf" srcId="{A8C03AC9-5816-419A-B2F8-B8BC091C7134}" destId="{5B66A478-9C74-4B82-950A-B3177706BC35}" srcOrd="3" destOrd="0" presId="urn:microsoft.com/office/officeart/2017/3/layout/DropPinTimeline"/>
    <dgm:cxn modelId="{0781436B-609F-4630-8B4B-8D5FFECA287B}" type="presParOf" srcId="{A8C03AC9-5816-419A-B2F8-B8BC091C7134}" destId="{9DB3BEED-954A-4F22-B8BA-32398BE95198}" srcOrd="4" destOrd="0" presId="urn:microsoft.com/office/officeart/2017/3/layout/DropPinTimeline"/>
    <dgm:cxn modelId="{4429D8B5-B56E-4A64-AB6B-D713E1D50131}" type="presParOf" srcId="{A8C03AC9-5816-419A-B2F8-B8BC091C7134}" destId="{55F8F4E6-0577-4561-945C-C04994A252D1}" srcOrd="5" destOrd="0" presId="urn:microsoft.com/office/officeart/2017/3/layout/DropPinTimeline"/>
    <dgm:cxn modelId="{F194AC80-A2F8-4C4C-861C-FA347E217601}" type="presParOf" srcId="{E51D0F6E-DF1A-4682-89B0-E65302A0717D}" destId="{89E15D31-A1E9-49DA-BC3B-CA98533FB613}" srcOrd="7" destOrd="0" presId="urn:microsoft.com/office/officeart/2017/3/layout/DropPinTimeline"/>
    <dgm:cxn modelId="{0A2AF2E5-129D-48BC-9501-0B1115E249CB}" type="presParOf" srcId="{E51D0F6E-DF1A-4682-89B0-E65302A0717D}" destId="{75825EE0-07FE-49C6-951E-A52A925CEDC3}" srcOrd="8" destOrd="0" presId="urn:microsoft.com/office/officeart/2017/3/layout/DropPinTimeline"/>
    <dgm:cxn modelId="{DDDFFB55-4C9F-4C40-BC2A-F85269B3EDFF}" type="presParOf" srcId="{75825EE0-07FE-49C6-951E-A52A925CEDC3}" destId="{B375579D-1EF0-45EE-941C-32F5A63FDD2D}" srcOrd="0" destOrd="0" presId="urn:microsoft.com/office/officeart/2017/3/layout/DropPinTimeline"/>
    <dgm:cxn modelId="{62D307EB-232E-4BDB-8B5A-CC56AD04E655}" type="presParOf" srcId="{75825EE0-07FE-49C6-951E-A52A925CEDC3}" destId="{7D9BFCAC-ED82-4879-B289-FC5F8C03646C}" srcOrd="1" destOrd="0" presId="urn:microsoft.com/office/officeart/2017/3/layout/DropPinTimeline"/>
    <dgm:cxn modelId="{48AFC788-E2AA-427F-9869-F1494FD43A73}" type="presParOf" srcId="{7D9BFCAC-ED82-4879-B289-FC5F8C03646C}" destId="{145D0202-E604-4423-82DD-C76B2FF1CA32}" srcOrd="0" destOrd="0" presId="urn:microsoft.com/office/officeart/2017/3/layout/DropPinTimeline"/>
    <dgm:cxn modelId="{5EF77A3B-BF4A-4E46-8BCC-214500905C61}" type="presParOf" srcId="{7D9BFCAC-ED82-4879-B289-FC5F8C03646C}" destId="{E3379A9D-D9BC-4573-BCA8-D3024BB14713}" srcOrd="1" destOrd="0" presId="urn:microsoft.com/office/officeart/2017/3/layout/DropPinTimeline"/>
    <dgm:cxn modelId="{CBD88223-0BF7-4284-9612-C113F32E033F}" type="presParOf" srcId="{75825EE0-07FE-49C6-951E-A52A925CEDC3}" destId="{98EE6BD7-C819-449B-9589-0FD3DAC50F07}" srcOrd="2" destOrd="0" presId="urn:microsoft.com/office/officeart/2017/3/layout/DropPinTimeline"/>
    <dgm:cxn modelId="{5747F14D-11C5-4E76-9246-305389BE0614}" type="presParOf" srcId="{75825EE0-07FE-49C6-951E-A52A925CEDC3}" destId="{45E0B68F-5D8B-4B1F-9AE1-BA15BAF44C54}" srcOrd="3" destOrd="0" presId="urn:microsoft.com/office/officeart/2017/3/layout/DropPinTimeline"/>
    <dgm:cxn modelId="{72965769-DE3F-4ACD-8C65-DFC62C6A8CE0}" type="presParOf" srcId="{75825EE0-07FE-49C6-951E-A52A925CEDC3}" destId="{CE922847-7258-41B4-9004-AC17024ED8E2}" srcOrd="4" destOrd="0" presId="urn:microsoft.com/office/officeart/2017/3/layout/DropPinTimeline"/>
    <dgm:cxn modelId="{512C5664-6108-4076-8D94-EB4F1B474F7D}" type="presParOf" srcId="{75825EE0-07FE-49C6-951E-A52A925CEDC3}" destId="{8A98C70A-A9D8-4ABE-9E3E-1595460377A7}" srcOrd="5" destOrd="0" presId="urn:microsoft.com/office/officeart/2017/3/layout/DropPinTimeline"/>
    <dgm:cxn modelId="{C8AD34CD-48F2-4925-8333-1AA5D922982A}" type="presParOf" srcId="{E51D0F6E-DF1A-4682-89B0-E65302A0717D}" destId="{DC7AA4F8-04C0-4908-A971-6AEB4E55A7A9}" srcOrd="9" destOrd="0" presId="urn:microsoft.com/office/officeart/2017/3/layout/DropPinTimeline"/>
    <dgm:cxn modelId="{5137B45D-49A5-48E4-96CA-6FFED67331AE}" type="presParOf" srcId="{E51D0F6E-DF1A-4682-89B0-E65302A0717D}" destId="{760EFCFC-3044-402B-8E2D-23456D2BB488}" srcOrd="10" destOrd="0" presId="urn:microsoft.com/office/officeart/2017/3/layout/DropPinTimeline"/>
    <dgm:cxn modelId="{02B7282E-D845-44EF-BD70-EEA113A34395}" type="presParOf" srcId="{760EFCFC-3044-402B-8E2D-23456D2BB488}" destId="{3B887EF9-E712-42F8-AE38-B6C5DE0752CE}" srcOrd="0" destOrd="0" presId="urn:microsoft.com/office/officeart/2017/3/layout/DropPinTimeline"/>
    <dgm:cxn modelId="{5852CAB6-6793-4F45-A5FF-F3F5BC97BD67}" type="presParOf" srcId="{760EFCFC-3044-402B-8E2D-23456D2BB488}" destId="{DCFC0225-1BA7-4944-A661-57E5D6AA9CBF}" srcOrd="1" destOrd="0" presId="urn:microsoft.com/office/officeart/2017/3/layout/DropPinTimeline"/>
    <dgm:cxn modelId="{C2B40C6B-D8F0-4E3E-9AD3-B100971EAB18}" type="presParOf" srcId="{DCFC0225-1BA7-4944-A661-57E5D6AA9CBF}" destId="{5E14DDFD-5910-4235-A58D-C597630B76B8}" srcOrd="0" destOrd="0" presId="urn:microsoft.com/office/officeart/2017/3/layout/DropPinTimeline"/>
    <dgm:cxn modelId="{EC271CF4-2287-4BDF-AA04-4B2FF0224D32}" type="presParOf" srcId="{DCFC0225-1BA7-4944-A661-57E5D6AA9CBF}" destId="{007136F8-2F5C-4632-9DA4-FC7D71ECE593}" srcOrd="1" destOrd="0" presId="urn:microsoft.com/office/officeart/2017/3/layout/DropPinTimeline"/>
    <dgm:cxn modelId="{C8A99596-0958-40FE-9CA7-EF1ADDDEA73E}" type="presParOf" srcId="{760EFCFC-3044-402B-8E2D-23456D2BB488}" destId="{66EB8BC2-2DC4-4D3F-BFF0-AA37ED99CDF8}" srcOrd="2" destOrd="0" presId="urn:microsoft.com/office/officeart/2017/3/layout/DropPinTimeline"/>
    <dgm:cxn modelId="{7FC2C856-2022-4377-928D-7C22C524794C}" type="presParOf" srcId="{760EFCFC-3044-402B-8E2D-23456D2BB488}" destId="{675535EB-6ED0-4FE4-8EB3-B030F92F2985}" srcOrd="3" destOrd="0" presId="urn:microsoft.com/office/officeart/2017/3/layout/DropPinTimeline"/>
    <dgm:cxn modelId="{F7605C15-C770-4736-B491-EB12314C76BC}" type="presParOf" srcId="{760EFCFC-3044-402B-8E2D-23456D2BB488}" destId="{56A0EBF8-2843-4DBB-8ECE-C1A52EE4CD01}" srcOrd="4" destOrd="0" presId="urn:microsoft.com/office/officeart/2017/3/layout/DropPinTimeline"/>
    <dgm:cxn modelId="{17F2AD38-BC48-4990-8F91-E04994D60F32}" type="presParOf" srcId="{760EFCFC-3044-402B-8E2D-23456D2BB488}" destId="{E2EEEDAA-9190-469A-BB94-326689473A82}" srcOrd="5" destOrd="0" presId="urn:microsoft.com/office/officeart/2017/3/layout/DropPinTimeline"/>
    <dgm:cxn modelId="{FCA03255-F353-43D2-B21B-ED6D51AE0B07}" type="presParOf" srcId="{E51D0F6E-DF1A-4682-89B0-E65302A0717D}" destId="{68C0C591-7110-4894-8576-135860F54753}" srcOrd="11" destOrd="0" presId="urn:microsoft.com/office/officeart/2017/3/layout/DropPinTimeline"/>
    <dgm:cxn modelId="{DEFC0ACB-C926-4146-89A6-C1AEB4DB536D}" type="presParOf" srcId="{E51D0F6E-DF1A-4682-89B0-E65302A0717D}" destId="{7F404E30-CA40-4E8C-AE1B-47CF8F692D2F}" srcOrd="12" destOrd="0" presId="urn:microsoft.com/office/officeart/2017/3/layout/DropPinTimeline"/>
    <dgm:cxn modelId="{E9FE79C4-29FD-49FC-9016-C38D7585ECAF}" type="presParOf" srcId="{7F404E30-CA40-4E8C-AE1B-47CF8F692D2F}" destId="{97228187-2281-4797-81E6-5FBE018B06D8}" srcOrd="0" destOrd="0" presId="urn:microsoft.com/office/officeart/2017/3/layout/DropPinTimeline"/>
    <dgm:cxn modelId="{2783667E-E9CE-4408-8C86-23311045695F}" type="presParOf" srcId="{7F404E30-CA40-4E8C-AE1B-47CF8F692D2F}" destId="{4C05AAA4-5C8C-41CD-A0BC-3E0A692B51FA}" srcOrd="1" destOrd="0" presId="urn:microsoft.com/office/officeart/2017/3/layout/DropPinTimeline"/>
    <dgm:cxn modelId="{D8D2320A-39E8-4DB6-AE82-4DB8F122A5F3}" type="presParOf" srcId="{4C05AAA4-5C8C-41CD-A0BC-3E0A692B51FA}" destId="{51980E0B-864A-4DCE-9738-883DAD9FA522}" srcOrd="0" destOrd="0" presId="urn:microsoft.com/office/officeart/2017/3/layout/DropPinTimeline"/>
    <dgm:cxn modelId="{7F11722A-DD53-4A17-B216-12ACFA93FB4E}" type="presParOf" srcId="{4C05AAA4-5C8C-41CD-A0BC-3E0A692B51FA}" destId="{8F933B9B-37B3-43FF-B7BD-5CE9B82F7F84}" srcOrd="1" destOrd="0" presId="urn:microsoft.com/office/officeart/2017/3/layout/DropPinTimeline"/>
    <dgm:cxn modelId="{E6654A7F-7F85-4218-8F24-743108387A8D}" type="presParOf" srcId="{7F404E30-CA40-4E8C-AE1B-47CF8F692D2F}" destId="{34A37E6D-B8DA-4785-A4ED-79621D80A338}" srcOrd="2" destOrd="0" presId="urn:microsoft.com/office/officeart/2017/3/layout/DropPinTimeline"/>
    <dgm:cxn modelId="{66E66475-EE30-48F8-990D-F90DCA61DFAA}" type="presParOf" srcId="{7F404E30-CA40-4E8C-AE1B-47CF8F692D2F}" destId="{D97CD572-1653-488B-9D40-A9FD34EDB372}" srcOrd="3" destOrd="0" presId="urn:microsoft.com/office/officeart/2017/3/layout/DropPinTimeline"/>
    <dgm:cxn modelId="{F79B3E82-5CEC-4D50-A4E6-75A8F67AA218}" type="presParOf" srcId="{7F404E30-CA40-4E8C-AE1B-47CF8F692D2F}" destId="{0667E2CB-C867-4C06-BA7E-8327C4FCBADA}" srcOrd="4" destOrd="0" presId="urn:microsoft.com/office/officeart/2017/3/layout/DropPinTimeline"/>
    <dgm:cxn modelId="{76DC03C5-D413-4C2B-918C-52443448B938}" type="presParOf" srcId="{7F404E30-CA40-4E8C-AE1B-47CF8F692D2F}" destId="{404676E0-42B3-4269-84C6-29FC1494BEBF}" srcOrd="5" destOrd="0" presId="urn:microsoft.com/office/officeart/2017/3/layout/DropPinTimeline"/>
    <dgm:cxn modelId="{3840E819-A09A-4B26-ADBF-D876552960F5}" type="presParOf" srcId="{E51D0F6E-DF1A-4682-89B0-E65302A0717D}" destId="{7A43F52A-562F-4030-B20C-C8DBC4DB2617}" srcOrd="13" destOrd="0" presId="urn:microsoft.com/office/officeart/2017/3/layout/DropPinTimeline"/>
    <dgm:cxn modelId="{CC77B349-E97E-4C72-A6F8-31AEA2301BD8}" type="presParOf" srcId="{E51D0F6E-DF1A-4682-89B0-E65302A0717D}" destId="{D239A575-0AFA-45B9-A821-ABE637EB2F7B}" srcOrd="14" destOrd="0" presId="urn:microsoft.com/office/officeart/2017/3/layout/DropPinTimeline"/>
    <dgm:cxn modelId="{3865944F-9F29-4DB9-AEA6-1B1866B8A346}" type="presParOf" srcId="{D239A575-0AFA-45B9-A821-ABE637EB2F7B}" destId="{C6C9D976-D444-4B65-8CC9-9278383CFA8C}" srcOrd="0" destOrd="0" presId="urn:microsoft.com/office/officeart/2017/3/layout/DropPinTimeline"/>
    <dgm:cxn modelId="{D38A292D-C87D-4C90-AF1A-DFB101940334}" type="presParOf" srcId="{D239A575-0AFA-45B9-A821-ABE637EB2F7B}" destId="{5770F18A-FC39-448D-BCF0-8DD80FF9CC5A}" srcOrd="1" destOrd="0" presId="urn:microsoft.com/office/officeart/2017/3/layout/DropPinTimeline"/>
    <dgm:cxn modelId="{109FD28A-98E4-430F-AC6D-57D4C50998AC}" type="presParOf" srcId="{5770F18A-FC39-448D-BCF0-8DD80FF9CC5A}" destId="{7F534E19-9302-467F-B7F8-75F770974DA4}" srcOrd="0" destOrd="0" presId="urn:microsoft.com/office/officeart/2017/3/layout/DropPinTimeline"/>
    <dgm:cxn modelId="{C6E96993-7640-4D88-BF81-5BA17F7161F1}" type="presParOf" srcId="{5770F18A-FC39-448D-BCF0-8DD80FF9CC5A}" destId="{40A5D9EC-E90F-4361-AC69-24FE555AEB31}" srcOrd="1" destOrd="0" presId="urn:microsoft.com/office/officeart/2017/3/layout/DropPinTimeline"/>
    <dgm:cxn modelId="{DCA69D42-E331-4BC5-A998-4373F7D7EE83}" type="presParOf" srcId="{D239A575-0AFA-45B9-A821-ABE637EB2F7B}" destId="{5AEC8A0A-F08D-4F1F-82E5-E0301471B497}" srcOrd="2" destOrd="0" presId="urn:microsoft.com/office/officeart/2017/3/layout/DropPinTimeline"/>
    <dgm:cxn modelId="{E5B0FFF9-2C15-4CCD-AA7F-90E7C8D7F365}" type="presParOf" srcId="{D239A575-0AFA-45B9-A821-ABE637EB2F7B}" destId="{E33DF6B0-7789-4B68-BC6E-FB70F1DC50E8}" srcOrd="3" destOrd="0" presId="urn:microsoft.com/office/officeart/2017/3/layout/DropPinTimeline"/>
    <dgm:cxn modelId="{AE0379D6-8A92-496F-BAD3-D687AB02F258}" type="presParOf" srcId="{D239A575-0AFA-45B9-A821-ABE637EB2F7B}" destId="{5A19657D-2537-40B0-B329-2CF183BBF8AD}" srcOrd="4" destOrd="0" presId="urn:microsoft.com/office/officeart/2017/3/layout/DropPinTimeline"/>
    <dgm:cxn modelId="{83A19BD2-5514-43C4-8D63-3F5BD650D36C}" type="presParOf" srcId="{D239A575-0AFA-45B9-A821-ABE637EB2F7B}" destId="{D3212E0A-0CD9-49E5-A774-2BC81C61E301}"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87F58F-101B-4C7B-A9BE-EE1D44C03098}" type="doc">
      <dgm:prSet loTypeId="urn:microsoft.com/office/officeart/2005/8/layout/vList4" loCatId="picture" qsTypeId="urn:microsoft.com/office/officeart/2005/8/quickstyle/simple3" qsCatId="simple" csTypeId="urn:microsoft.com/office/officeart/2005/8/colors/accent1_2" csCatId="accent1" phldr="1"/>
      <dgm:spPr/>
      <dgm:t>
        <a:bodyPr/>
        <a:lstStyle/>
        <a:p>
          <a:endParaRPr lang="en-GB"/>
        </a:p>
      </dgm:t>
    </dgm:pt>
    <dgm:pt modelId="{5E6B25A1-9FA6-4204-883F-830F43682442}">
      <dgm:prSet/>
      <dgm:spPr>
        <a:solidFill>
          <a:schemeClr val="tx1">
            <a:lumMod val="75000"/>
            <a:lumOff val="25000"/>
          </a:schemeClr>
        </a:solidFill>
        <a:ln>
          <a:solidFill>
            <a:schemeClr val="bg1"/>
          </a:solidFill>
        </a:ln>
      </dgm:spPr>
      <dgm:t>
        <a:bodyPr/>
        <a:lstStyle/>
        <a:p>
          <a:r>
            <a:rPr lang="en-BW" dirty="0">
              <a:solidFill>
                <a:schemeClr val="bg1"/>
              </a:solidFill>
              <a:latin typeface="Poppins" panose="00000500000000000000" pitchFamily="2" charset="0"/>
              <a:cs typeface="Poppins" panose="00000500000000000000" pitchFamily="2" charset="0"/>
            </a:rPr>
            <a:t>2011 – </a:t>
          </a:r>
          <a:r>
            <a:rPr lang="en-ZA" dirty="0">
              <a:solidFill>
                <a:schemeClr val="bg1"/>
              </a:solidFill>
              <a:latin typeface="Poppins" panose="00000500000000000000" pitchFamily="2" charset="0"/>
              <a:cs typeface="Poppins" panose="00000500000000000000" pitchFamily="2" charset="0"/>
            </a:rPr>
            <a:t>Making Westwood International School the first SMART Showcase School and equipping them with front of classroom technology in 90% of their classrooms, including training all of their teachers</a:t>
          </a:r>
          <a:r>
            <a:rPr lang="en-BW" dirty="0">
              <a:solidFill>
                <a:schemeClr val="bg1"/>
              </a:solidFill>
              <a:latin typeface="Poppins" panose="00000500000000000000" pitchFamily="2" charset="0"/>
              <a:cs typeface="Poppins" panose="00000500000000000000" pitchFamily="2" charset="0"/>
            </a:rPr>
            <a:t> on technology usage and content creation</a:t>
          </a:r>
          <a:endParaRPr lang="en-GB" b="1" dirty="0">
            <a:solidFill>
              <a:schemeClr val="bg1"/>
            </a:solidFill>
            <a:latin typeface="Poppins" panose="00000500000000000000" pitchFamily="2" charset="0"/>
            <a:cs typeface="Poppins" panose="00000500000000000000" pitchFamily="2" charset="0"/>
          </a:endParaRPr>
        </a:p>
      </dgm:t>
    </dgm:pt>
    <dgm:pt modelId="{86128678-CE4C-4EC2-A804-7492D7E5A8E0}" type="parTrans" cxnId="{75648D81-BEE7-4537-9B33-48FC55947539}">
      <dgm:prSet/>
      <dgm:spPr/>
      <dgm:t>
        <a:bodyPr/>
        <a:lstStyle/>
        <a:p>
          <a:endParaRPr lang="en-GB"/>
        </a:p>
      </dgm:t>
    </dgm:pt>
    <dgm:pt modelId="{F1362BDB-667A-4F35-BE15-2EE3F2AB69AA}" type="sibTrans" cxnId="{75648D81-BEE7-4537-9B33-48FC55947539}">
      <dgm:prSet/>
      <dgm:spPr/>
      <dgm:t>
        <a:bodyPr/>
        <a:lstStyle/>
        <a:p>
          <a:endParaRPr lang="en-GB"/>
        </a:p>
      </dgm:t>
    </dgm:pt>
    <dgm:pt modelId="{2C8367E9-47D9-4BC5-B768-B22BA2B456F9}">
      <dgm:prSet/>
      <dgm:spPr>
        <a:solidFill>
          <a:schemeClr val="tx1">
            <a:lumMod val="50000"/>
            <a:lumOff val="50000"/>
          </a:schemeClr>
        </a:solidFill>
      </dgm:spPr>
      <dgm:t>
        <a:bodyPr/>
        <a:lstStyle/>
        <a:p>
          <a:r>
            <a:rPr lang="en-ZA" dirty="0">
              <a:solidFill>
                <a:schemeClr val="bg1"/>
              </a:solidFill>
              <a:latin typeface="Poppins" panose="00000500000000000000" pitchFamily="2" charset="0"/>
              <a:cs typeface="Poppins" panose="00000500000000000000" pitchFamily="2" charset="0"/>
            </a:rPr>
            <a:t>2012-2014 – Proof of Concept for SMART Board solutions for 17 classrooms </a:t>
          </a:r>
          <a:r>
            <a:rPr lang="en-BW" dirty="0">
              <a:solidFill>
                <a:schemeClr val="bg1"/>
              </a:solidFill>
              <a:latin typeface="Poppins" panose="00000500000000000000" pitchFamily="2" charset="0"/>
              <a:cs typeface="Poppins" panose="00000500000000000000" pitchFamily="2" charset="0"/>
            </a:rPr>
            <a:t>in four (4) schools and one (1) teacher training college </a:t>
          </a:r>
          <a:r>
            <a:rPr lang="en-ZA" dirty="0">
              <a:solidFill>
                <a:schemeClr val="bg1"/>
              </a:solidFill>
              <a:latin typeface="Poppins" panose="00000500000000000000" pitchFamily="2" charset="0"/>
              <a:cs typeface="Poppins" panose="00000500000000000000" pitchFamily="2" charset="0"/>
            </a:rPr>
            <a:t>with Ministry of Education and Skills Development (June 2012 - 2014)</a:t>
          </a:r>
          <a:endParaRPr lang="en-GB" b="1" dirty="0">
            <a:solidFill>
              <a:schemeClr val="bg1"/>
            </a:solidFill>
            <a:latin typeface="Poppins" panose="00000500000000000000" pitchFamily="2" charset="0"/>
            <a:cs typeface="Poppins" panose="00000500000000000000" pitchFamily="2" charset="0"/>
          </a:endParaRPr>
        </a:p>
      </dgm:t>
    </dgm:pt>
    <dgm:pt modelId="{A16AD8B6-3CF5-465D-957D-36E5B309B8EE}" type="parTrans" cxnId="{3A23D7FE-3AD2-4AB6-AE90-B38171E875AC}">
      <dgm:prSet/>
      <dgm:spPr/>
      <dgm:t>
        <a:bodyPr/>
        <a:lstStyle/>
        <a:p>
          <a:endParaRPr lang="en-GB"/>
        </a:p>
      </dgm:t>
    </dgm:pt>
    <dgm:pt modelId="{E129F4CA-CC8A-48E8-B746-72B5EB21F8D4}" type="sibTrans" cxnId="{3A23D7FE-3AD2-4AB6-AE90-B38171E875AC}">
      <dgm:prSet/>
      <dgm:spPr/>
      <dgm:t>
        <a:bodyPr/>
        <a:lstStyle/>
        <a:p>
          <a:endParaRPr lang="en-GB"/>
        </a:p>
      </dgm:t>
    </dgm:pt>
    <dgm:pt modelId="{48A30A39-6299-4EAA-A298-6B33A7ECB836}">
      <dgm:prSet/>
      <dgm:spPr>
        <a:solidFill>
          <a:schemeClr val="tx1">
            <a:lumMod val="75000"/>
            <a:lumOff val="25000"/>
          </a:schemeClr>
        </a:solidFill>
      </dgm:spPr>
      <dgm:t>
        <a:bodyPr/>
        <a:lstStyle/>
        <a:p>
          <a:r>
            <a:rPr lang="en-ZA" dirty="0">
              <a:solidFill>
                <a:schemeClr val="bg1"/>
              </a:solidFill>
              <a:latin typeface="Poppins" panose="00000500000000000000" pitchFamily="2" charset="0"/>
              <a:cs typeface="Poppins" panose="00000500000000000000" pitchFamily="2" charset="0"/>
            </a:rPr>
            <a:t>2012-2015 – Assisting the British Council with their “Connecting Classrooms” Initiative by installing and training on technology at three (3) remote schools in Botswana</a:t>
          </a:r>
          <a:endParaRPr lang="en-GB" b="1" dirty="0">
            <a:solidFill>
              <a:schemeClr val="bg1"/>
            </a:solidFill>
            <a:latin typeface="Poppins" panose="00000500000000000000" pitchFamily="2" charset="0"/>
            <a:cs typeface="Poppins" panose="00000500000000000000" pitchFamily="2" charset="0"/>
          </a:endParaRPr>
        </a:p>
      </dgm:t>
    </dgm:pt>
    <dgm:pt modelId="{9C012589-FE3D-4F7D-B83A-C3E50B70B9F0}" type="parTrans" cxnId="{304E86E9-0A85-4396-97C9-4F4BEDA0A696}">
      <dgm:prSet/>
      <dgm:spPr/>
      <dgm:t>
        <a:bodyPr/>
        <a:lstStyle/>
        <a:p>
          <a:endParaRPr lang="en-GB"/>
        </a:p>
      </dgm:t>
    </dgm:pt>
    <dgm:pt modelId="{796A0441-7B06-408B-A39E-8A36EE3BF882}" type="sibTrans" cxnId="{304E86E9-0A85-4396-97C9-4F4BEDA0A696}">
      <dgm:prSet/>
      <dgm:spPr/>
      <dgm:t>
        <a:bodyPr/>
        <a:lstStyle/>
        <a:p>
          <a:endParaRPr lang="en-GB"/>
        </a:p>
      </dgm:t>
    </dgm:pt>
    <dgm:pt modelId="{BC61F69A-EC42-443F-B9FF-A5D159BF33D4}">
      <dgm:prSet/>
      <dgm:spPr>
        <a:solidFill>
          <a:schemeClr val="tx1">
            <a:lumMod val="50000"/>
            <a:lumOff val="50000"/>
          </a:schemeClr>
        </a:solidFill>
      </dgm:spPr>
      <dgm:t>
        <a:bodyPr/>
        <a:lstStyle/>
        <a:p>
          <a:r>
            <a:rPr lang="en-BW" dirty="0">
              <a:solidFill>
                <a:schemeClr val="bg1"/>
              </a:solidFill>
              <a:latin typeface="Poppins" panose="00000500000000000000" pitchFamily="2" charset="0"/>
              <a:cs typeface="Poppins" panose="00000500000000000000" pitchFamily="2" charset="0"/>
            </a:rPr>
            <a:t>2015 – Francistown and Ramotswa Centres for Deaf Education, Provision of Interactive Projectors, Desktop Computers, Sign Language Books and Collaboration Software in partnership with Diamond Trading Company Botswana (DTCB)</a:t>
          </a:r>
          <a:r>
            <a:rPr lang="en-BW" b="1" dirty="0">
              <a:solidFill>
                <a:schemeClr val="bg1"/>
              </a:solidFill>
              <a:latin typeface="Poppins" panose="00000500000000000000" pitchFamily="2" charset="0"/>
              <a:cs typeface="Poppins" panose="00000500000000000000" pitchFamily="2" charset="0"/>
            </a:rPr>
            <a:t> </a:t>
          </a:r>
          <a:endParaRPr lang="en-GB" dirty="0">
            <a:solidFill>
              <a:schemeClr val="bg1"/>
            </a:solidFill>
            <a:latin typeface="Poppins" panose="00000500000000000000" pitchFamily="2" charset="0"/>
            <a:cs typeface="Poppins" panose="00000500000000000000" pitchFamily="2" charset="0"/>
          </a:endParaRPr>
        </a:p>
      </dgm:t>
    </dgm:pt>
    <dgm:pt modelId="{8FD4F667-88EE-4ECB-BB28-33FFB75C4517}" type="parTrans" cxnId="{542B9BDA-C2B8-4FA7-BC84-48BBFEC3DDC0}">
      <dgm:prSet/>
      <dgm:spPr/>
      <dgm:t>
        <a:bodyPr/>
        <a:lstStyle/>
        <a:p>
          <a:endParaRPr lang="en-GB"/>
        </a:p>
      </dgm:t>
    </dgm:pt>
    <dgm:pt modelId="{EC318627-1D2C-430A-9116-A8846C8BB238}" type="sibTrans" cxnId="{542B9BDA-C2B8-4FA7-BC84-48BBFEC3DDC0}">
      <dgm:prSet/>
      <dgm:spPr/>
      <dgm:t>
        <a:bodyPr/>
        <a:lstStyle/>
        <a:p>
          <a:endParaRPr lang="en-GB"/>
        </a:p>
      </dgm:t>
    </dgm:pt>
    <dgm:pt modelId="{923F9CF6-21EF-4970-A78A-4A7796965F7C}">
      <dgm:prSet/>
      <dgm:spPr>
        <a:solidFill>
          <a:schemeClr val="tx1">
            <a:lumMod val="75000"/>
            <a:lumOff val="25000"/>
          </a:schemeClr>
        </a:solidFill>
      </dgm:spPr>
      <dgm:t>
        <a:bodyPr/>
        <a:lstStyle/>
        <a:p>
          <a:r>
            <a:rPr lang="en-BW" dirty="0">
              <a:solidFill>
                <a:schemeClr val="bg1"/>
              </a:solidFill>
              <a:latin typeface="Poppins" panose="00000500000000000000" pitchFamily="2" charset="0"/>
              <a:cs typeface="Poppins" panose="00000500000000000000" pitchFamily="2" charset="0"/>
            </a:rPr>
            <a:t>2018 – Provision of Mobile ICT Labs with 20x 2-in-1 Devices, 1x Intel Education Content Access Point and 1x Charge and Sync Trolley for </a:t>
          </a:r>
          <a:r>
            <a:rPr lang="en-ZA" dirty="0">
              <a:solidFill>
                <a:schemeClr val="bg1"/>
              </a:solidFill>
              <a:latin typeface="Poppins" panose="00000500000000000000" pitchFamily="2" charset="0"/>
              <a:cs typeface="Poppins" panose="00000500000000000000" pitchFamily="2" charset="0"/>
            </a:rPr>
            <a:t>8</a:t>
          </a:r>
          <a:r>
            <a:rPr lang="en-BW" dirty="0">
              <a:solidFill>
                <a:schemeClr val="bg1"/>
              </a:solidFill>
              <a:latin typeface="Poppins" panose="00000500000000000000" pitchFamily="2" charset="0"/>
              <a:cs typeface="Poppins" panose="00000500000000000000" pitchFamily="2" charset="0"/>
            </a:rPr>
            <a:t> remote public Primary Schools in </a:t>
          </a:r>
          <a:r>
            <a:rPr lang="en-ZA" dirty="0">
              <a:solidFill>
                <a:schemeClr val="bg1"/>
              </a:solidFill>
              <a:latin typeface="Poppins" panose="00000500000000000000" pitchFamily="2" charset="0"/>
              <a:cs typeface="Poppins" panose="00000500000000000000" pitchFamily="2" charset="0"/>
            </a:rPr>
            <a:t>conjunction with Japanese Embassy </a:t>
          </a:r>
          <a:r>
            <a:rPr lang="en-BW" dirty="0">
              <a:solidFill>
                <a:schemeClr val="bg1"/>
              </a:solidFill>
              <a:latin typeface="Poppins" panose="00000500000000000000" pitchFamily="2" charset="0"/>
              <a:cs typeface="Poppins" panose="00000500000000000000" pitchFamily="2" charset="0"/>
            </a:rPr>
            <a:t>through the Botswana </a:t>
          </a:r>
          <a:r>
            <a:rPr lang="en-ZA" dirty="0">
              <a:solidFill>
                <a:schemeClr val="bg1"/>
              </a:solidFill>
              <a:latin typeface="Poppins" panose="00000500000000000000" pitchFamily="2" charset="0"/>
              <a:cs typeface="Poppins" panose="00000500000000000000" pitchFamily="2" charset="0"/>
            </a:rPr>
            <a:t>Ministry of Education</a:t>
          </a:r>
          <a:r>
            <a:rPr lang="en-BW" dirty="0">
              <a:solidFill>
                <a:schemeClr val="bg1"/>
              </a:solidFill>
              <a:latin typeface="Poppins" panose="00000500000000000000" pitchFamily="2" charset="0"/>
              <a:cs typeface="Poppins" panose="00000500000000000000" pitchFamily="2" charset="0"/>
            </a:rPr>
            <a:t> and Skills Development</a:t>
          </a:r>
          <a:endParaRPr lang="en-GB" dirty="0">
            <a:solidFill>
              <a:schemeClr val="bg1"/>
            </a:solidFill>
            <a:latin typeface="Poppins" panose="00000500000000000000" pitchFamily="2" charset="0"/>
            <a:cs typeface="Poppins" panose="00000500000000000000" pitchFamily="2" charset="0"/>
          </a:endParaRPr>
        </a:p>
      </dgm:t>
    </dgm:pt>
    <dgm:pt modelId="{27E1AF40-9BD1-4D95-8509-35C9C941BAAB}" type="parTrans" cxnId="{A988704E-7F82-4BA4-BE1D-54B4BF304ACD}">
      <dgm:prSet/>
      <dgm:spPr/>
      <dgm:t>
        <a:bodyPr/>
        <a:lstStyle/>
        <a:p>
          <a:endParaRPr lang="en-GB"/>
        </a:p>
      </dgm:t>
    </dgm:pt>
    <dgm:pt modelId="{2FD36DC3-5EC3-44E8-BF4D-24FD64D14C83}" type="sibTrans" cxnId="{A988704E-7F82-4BA4-BE1D-54B4BF304ACD}">
      <dgm:prSet/>
      <dgm:spPr/>
      <dgm:t>
        <a:bodyPr/>
        <a:lstStyle/>
        <a:p>
          <a:endParaRPr lang="en-GB"/>
        </a:p>
      </dgm:t>
    </dgm:pt>
    <dgm:pt modelId="{3972D059-8330-445B-8581-A289C22543B5}">
      <dgm:prSet/>
      <dgm:spPr>
        <a:solidFill>
          <a:schemeClr val="tx1">
            <a:lumMod val="50000"/>
            <a:lumOff val="50000"/>
          </a:schemeClr>
        </a:solidFill>
      </dgm:spPr>
      <dgm:t>
        <a:bodyPr/>
        <a:lstStyle/>
        <a:p>
          <a:r>
            <a:rPr lang="en-BW" b="1" dirty="0">
              <a:solidFill>
                <a:schemeClr val="bg1"/>
              </a:solidFill>
              <a:latin typeface="Poppins" panose="00000500000000000000" pitchFamily="2" charset="0"/>
              <a:cs typeface="Poppins" panose="00000500000000000000" pitchFamily="2" charset="0"/>
            </a:rPr>
            <a:t>2019 – </a:t>
          </a:r>
          <a:r>
            <a:rPr lang="en-ZA" b="1" dirty="0">
              <a:solidFill>
                <a:schemeClr val="bg1"/>
              </a:solidFill>
              <a:latin typeface="Poppins" panose="00000500000000000000" pitchFamily="2" charset="0"/>
              <a:cs typeface="Poppins" panose="00000500000000000000" pitchFamily="2" charset="0"/>
            </a:rPr>
            <a:t>Nare </a:t>
          </a:r>
          <a:r>
            <a:rPr lang="en-BW" b="1" dirty="0" err="1">
              <a:solidFill>
                <a:schemeClr val="bg1"/>
              </a:solidFill>
              <a:latin typeface="Poppins" panose="00000500000000000000" pitchFamily="2" charset="0"/>
              <a:cs typeface="Poppins" panose="00000500000000000000" pitchFamily="2" charset="0"/>
            </a:rPr>
            <a:t>Sereto</a:t>
          </a:r>
          <a:r>
            <a:rPr lang="en-ZA" b="1" dirty="0">
              <a:solidFill>
                <a:schemeClr val="bg1"/>
              </a:solidFill>
              <a:latin typeface="Poppins" panose="00000500000000000000" pitchFamily="2" charset="0"/>
              <a:cs typeface="Poppins" panose="00000500000000000000" pitchFamily="2" charset="0"/>
            </a:rPr>
            <a:t> Junior Secondary School Donation</a:t>
          </a:r>
          <a:r>
            <a:rPr lang="en-BW" b="1" dirty="0">
              <a:solidFill>
                <a:schemeClr val="bg1"/>
              </a:solidFill>
              <a:latin typeface="Poppins" panose="00000500000000000000" pitchFamily="2" charset="0"/>
              <a:cs typeface="Poppins" panose="00000500000000000000" pitchFamily="2" charset="0"/>
            </a:rPr>
            <a:t> of SMART Board Interactive Whiteboard and Training to 10 Teachers </a:t>
          </a:r>
          <a:endParaRPr lang="en-GB" b="1" dirty="0">
            <a:solidFill>
              <a:schemeClr val="bg1"/>
            </a:solidFill>
            <a:latin typeface="Poppins" panose="00000500000000000000" pitchFamily="2" charset="0"/>
            <a:cs typeface="Poppins" panose="00000500000000000000" pitchFamily="2" charset="0"/>
          </a:endParaRPr>
        </a:p>
      </dgm:t>
    </dgm:pt>
    <dgm:pt modelId="{749A4414-2FFD-4ACF-B8D2-23B022E7E047}" type="parTrans" cxnId="{BC54E45D-1A4E-4487-AB20-5DC8675FAC6F}">
      <dgm:prSet/>
      <dgm:spPr/>
      <dgm:t>
        <a:bodyPr/>
        <a:lstStyle/>
        <a:p>
          <a:endParaRPr lang="en-GB"/>
        </a:p>
      </dgm:t>
    </dgm:pt>
    <dgm:pt modelId="{00933297-9C6C-4C69-80AB-3C85E401D37B}" type="sibTrans" cxnId="{BC54E45D-1A4E-4487-AB20-5DC8675FAC6F}">
      <dgm:prSet/>
      <dgm:spPr/>
      <dgm:t>
        <a:bodyPr/>
        <a:lstStyle/>
        <a:p>
          <a:endParaRPr lang="en-GB"/>
        </a:p>
      </dgm:t>
    </dgm:pt>
    <dgm:pt modelId="{C641CFEB-86F0-4CAB-8993-0ABDFBD9B181}">
      <dgm:prSet/>
      <dgm:spPr>
        <a:solidFill>
          <a:schemeClr val="tx1">
            <a:lumMod val="75000"/>
            <a:lumOff val="25000"/>
          </a:schemeClr>
        </a:solidFill>
      </dgm:spPr>
      <dgm:t>
        <a:bodyPr/>
        <a:lstStyle/>
        <a:p>
          <a:r>
            <a:rPr lang="en-BW" dirty="0">
              <a:solidFill>
                <a:schemeClr val="bg1"/>
              </a:solidFill>
              <a:latin typeface="Poppins" panose="00000500000000000000" pitchFamily="2" charset="0"/>
              <a:cs typeface="Poppins" panose="00000500000000000000" pitchFamily="2" charset="0"/>
            </a:rPr>
            <a:t>2019 – Botswana Telecommunications Corporation (BTCL)</a:t>
          </a:r>
          <a:r>
            <a:rPr lang="en-ZA" dirty="0">
              <a:solidFill>
                <a:schemeClr val="bg1"/>
              </a:solidFill>
              <a:latin typeface="Poppins" panose="00000500000000000000" pitchFamily="2" charset="0"/>
              <a:cs typeface="Poppins" panose="00000500000000000000" pitchFamily="2" charset="0"/>
            </a:rPr>
            <a:t> Proof of Concept with Gaborone Senior Secondary School</a:t>
          </a:r>
          <a:r>
            <a:rPr lang="en-BW" dirty="0">
              <a:solidFill>
                <a:schemeClr val="bg1"/>
              </a:solidFill>
              <a:latin typeface="Poppins" panose="00000500000000000000" pitchFamily="2" charset="0"/>
              <a:cs typeface="Poppins" panose="00000500000000000000" pitchFamily="2" charset="0"/>
            </a:rPr>
            <a:t> where we complemented the campus wide High Speed Internet they were showcasing with</a:t>
          </a:r>
          <a:r>
            <a:rPr lang="en-ZA" dirty="0">
              <a:solidFill>
                <a:schemeClr val="bg1"/>
              </a:solidFill>
              <a:latin typeface="Poppins" panose="00000500000000000000" pitchFamily="2" charset="0"/>
              <a:cs typeface="Poppins" panose="00000500000000000000" pitchFamily="2" charset="0"/>
            </a:rPr>
            <a:t> Empire Tech’s</a:t>
          </a:r>
          <a:r>
            <a:rPr lang="en-BW" dirty="0">
              <a:solidFill>
                <a:schemeClr val="bg1"/>
              </a:solidFill>
              <a:latin typeface="Poppins" panose="00000500000000000000" pitchFamily="2" charset="0"/>
              <a:cs typeface="Poppins" panose="00000500000000000000" pitchFamily="2" charset="0"/>
            </a:rPr>
            <a:t> </a:t>
          </a:r>
          <a:r>
            <a:rPr lang="en-ZA" dirty="0">
              <a:solidFill>
                <a:schemeClr val="bg1"/>
              </a:solidFill>
              <a:latin typeface="Poppins" panose="00000500000000000000" pitchFamily="2" charset="0"/>
              <a:cs typeface="Poppins" panose="00000500000000000000" pitchFamily="2" charset="0"/>
            </a:rPr>
            <a:t>education </a:t>
          </a:r>
          <a:r>
            <a:rPr lang="en-BW" dirty="0">
              <a:solidFill>
                <a:schemeClr val="bg1"/>
              </a:solidFill>
              <a:latin typeface="Poppins" panose="00000500000000000000" pitchFamily="2" charset="0"/>
              <a:cs typeface="Poppins" panose="00000500000000000000" pitchFamily="2" charset="0"/>
            </a:rPr>
            <a:t>classroom technology</a:t>
          </a:r>
          <a:endParaRPr lang="en-GB" dirty="0">
            <a:solidFill>
              <a:schemeClr val="bg1"/>
            </a:solidFill>
            <a:latin typeface="Poppins" panose="00000500000000000000" pitchFamily="2" charset="0"/>
            <a:cs typeface="Poppins" panose="00000500000000000000" pitchFamily="2" charset="0"/>
          </a:endParaRPr>
        </a:p>
      </dgm:t>
    </dgm:pt>
    <dgm:pt modelId="{8CEFECCF-D373-423A-926A-378B8A905C99}" type="parTrans" cxnId="{57FC4568-B191-4BA6-8328-9ED3418593EF}">
      <dgm:prSet/>
      <dgm:spPr/>
      <dgm:t>
        <a:bodyPr/>
        <a:lstStyle/>
        <a:p>
          <a:endParaRPr lang="en-GB"/>
        </a:p>
      </dgm:t>
    </dgm:pt>
    <dgm:pt modelId="{F9D2E6AD-D80F-4AC0-9056-421AE9B683F2}" type="sibTrans" cxnId="{57FC4568-B191-4BA6-8328-9ED3418593EF}">
      <dgm:prSet/>
      <dgm:spPr/>
      <dgm:t>
        <a:bodyPr/>
        <a:lstStyle/>
        <a:p>
          <a:endParaRPr lang="en-GB"/>
        </a:p>
      </dgm:t>
    </dgm:pt>
    <dgm:pt modelId="{3BA5F02E-9AEF-4110-AABD-E3252D095B5D}" type="pres">
      <dgm:prSet presAssocID="{9687F58F-101B-4C7B-A9BE-EE1D44C03098}" presName="linear" presStyleCnt="0">
        <dgm:presLayoutVars>
          <dgm:dir/>
          <dgm:resizeHandles val="exact"/>
        </dgm:presLayoutVars>
      </dgm:prSet>
      <dgm:spPr/>
    </dgm:pt>
    <dgm:pt modelId="{E6B0CE9D-4742-4704-8838-082A95F3A25A}" type="pres">
      <dgm:prSet presAssocID="{5E6B25A1-9FA6-4204-883F-830F43682442}" presName="comp" presStyleCnt="0"/>
      <dgm:spPr/>
    </dgm:pt>
    <dgm:pt modelId="{78D546E1-9A25-451E-A621-B288D0D162F2}" type="pres">
      <dgm:prSet presAssocID="{5E6B25A1-9FA6-4204-883F-830F43682442}" presName="box" presStyleLbl="node1" presStyleIdx="0" presStyleCnt="7"/>
      <dgm:spPr/>
    </dgm:pt>
    <dgm:pt modelId="{75FF684E-4A5C-4F7A-A1C2-6A5457B6540B}" type="pres">
      <dgm:prSet presAssocID="{5E6B25A1-9FA6-4204-883F-830F43682442}" presName="img" presStyleLbl="fgImgPlac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9000" b="-69000"/>
          </a:stretch>
        </a:blipFill>
      </dgm:spPr>
    </dgm:pt>
    <dgm:pt modelId="{3FCD1EE9-8028-4A9D-A975-202F033C953C}" type="pres">
      <dgm:prSet presAssocID="{5E6B25A1-9FA6-4204-883F-830F43682442}" presName="text" presStyleLbl="node1" presStyleIdx="0" presStyleCnt="7">
        <dgm:presLayoutVars>
          <dgm:bulletEnabled val="1"/>
        </dgm:presLayoutVars>
      </dgm:prSet>
      <dgm:spPr/>
    </dgm:pt>
    <dgm:pt modelId="{4FA1CFCD-639B-48CD-A4E2-C6AB0B0D6B1F}" type="pres">
      <dgm:prSet presAssocID="{F1362BDB-667A-4F35-BE15-2EE3F2AB69AA}" presName="spacer" presStyleCnt="0"/>
      <dgm:spPr/>
    </dgm:pt>
    <dgm:pt modelId="{D80096CC-41B3-42C9-BEAD-C3E3EC6AF342}" type="pres">
      <dgm:prSet presAssocID="{2C8367E9-47D9-4BC5-B768-B22BA2B456F9}" presName="comp" presStyleCnt="0"/>
      <dgm:spPr/>
    </dgm:pt>
    <dgm:pt modelId="{47D65BC1-CE0F-4CC4-9DC6-57766B88152C}" type="pres">
      <dgm:prSet presAssocID="{2C8367E9-47D9-4BC5-B768-B22BA2B456F9}" presName="box" presStyleLbl="node1" presStyleIdx="1" presStyleCnt="7"/>
      <dgm:spPr/>
    </dgm:pt>
    <dgm:pt modelId="{0A515651-5BE0-41C4-8EAA-97AB21278DBC}" type="pres">
      <dgm:prSet presAssocID="{2C8367E9-47D9-4BC5-B768-B22BA2B456F9}" presName="img"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69000" b="-69000"/>
          </a:stretch>
        </a:blipFill>
      </dgm:spPr>
    </dgm:pt>
    <dgm:pt modelId="{AB5DFE36-4646-4DEE-AE2E-02D0E994BEC1}" type="pres">
      <dgm:prSet presAssocID="{2C8367E9-47D9-4BC5-B768-B22BA2B456F9}" presName="text" presStyleLbl="node1" presStyleIdx="1" presStyleCnt="7">
        <dgm:presLayoutVars>
          <dgm:bulletEnabled val="1"/>
        </dgm:presLayoutVars>
      </dgm:prSet>
      <dgm:spPr/>
    </dgm:pt>
    <dgm:pt modelId="{7ACCCDE9-E909-4C98-85FB-6EB57E7F2C87}" type="pres">
      <dgm:prSet presAssocID="{E129F4CA-CC8A-48E8-B746-72B5EB21F8D4}" presName="spacer" presStyleCnt="0"/>
      <dgm:spPr/>
    </dgm:pt>
    <dgm:pt modelId="{1925369B-C37B-4CFC-9FF4-CF041920EBA0}" type="pres">
      <dgm:prSet presAssocID="{48A30A39-6299-4EAA-A298-6B33A7ECB836}" presName="comp" presStyleCnt="0"/>
      <dgm:spPr/>
    </dgm:pt>
    <dgm:pt modelId="{FFAC8195-0CCE-4733-9AEB-B6F0CB0D7595}" type="pres">
      <dgm:prSet presAssocID="{48A30A39-6299-4EAA-A298-6B33A7ECB836}" presName="box" presStyleLbl="node1" presStyleIdx="2" presStyleCnt="7" custLinFactNeighborX="95" custLinFactNeighborY="-1207"/>
      <dgm:spPr/>
    </dgm:pt>
    <dgm:pt modelId="{717DD63F-773E-4C2E-B9B0-CD03A4D7D539}" type="pres">
      <dgm:prSet presAssocID="{48A30A39-6299-4EAA-A298-6B33A7ECB836}" presName="img"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t="-130000" b="-130000"/>
          </a:stretch>
        </a:blipFill>
      </dgm:spPr>
    </dgm:pt>
    <dgm:pt modelId="{10565851-C543-412B-B5DE-6ACB71F05F4C}" type="pres">
      <dgm:prSet presAssocID="{48A30A39-6299-4EAA-A298-6B33A7ECB836}" presName="text" presStyleLbl="node1" presStyleIdx="2" presStyleCnt="7">
        <dgm:presLayoutVars>
          <dgm:bulletEnabled val="1"/>
        </dgm:presLayoutVars>
      </dgm:prSet>
      <dgm:spPr/>
    </dgm:pt>
    <dgm:pt modelId="{1D0E0592-87F2-4172-BC4A-555CBCC0ABF8}" type="pres">
      <dgm:prSet presAssocID="{796A0441-7B06-408B-A39E-8A36EE3BF882}" presName="spacer" presStyleCnt="0"/>
      <dgm:spPr/>
    </dgm:pt>
    <dgm:pt modelId="{085F84BA-C43E-4AF4-9EF0-88E7A5F75035}" type="pres">
      <dgm:prSet presAssocID="{BC61F69A-EC42-443F-B9FF-A5D159BF33D4}" presName="comp" presStyleCnt="0"/>
      <dgm:spPr/>
    </dgm:pt>
    <dgm:pt modelId="{97B9B964-749E-4F2B-A975-0A695E73DF6D}" type="pres">
      <dgm:prSet presAssocID="{BC61F69A-EC42-443F-B9FF-A5D159BF33D4}" presName="box" presStyleLbl="node1" presStyleIdx="3" presStyleCnt="7"/>
      <dgm:spPr/>
    </dgm:pt>
    <dgm:pt modelId="{80D311A8-129C-4E45-B4E9-688D53038F47}" type="pres">
      <dgm:prSet presAssocID="{BC61F69A-EC42-443F-B9FF-A5D159BF33D4}" presName="img"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69000" b="-69000"/>
          </a:stretch>
        </a:blipFill>
      </dgm:spPr>
    </dgm:pt>
    <dgm:pt modelId="{F2115187-2772-4F1D-AE74-1319D86FED37}" type="pres">
      <dgm:prSet presAssocID="{BC61F69A-EC42-443F-B9FF-A5D159BF33D4}" presName="text" presStyleLbl="node1" presStyleIdx="3" presStyleCnt="7">
        <dgm:presLayoutVars>
          <dgm:bulletEnabled val="1"/>
        </dgm:presLayoutVars>
      </dgm:prSet>
      <dgm:spPr/>
    </dgm:pt>
    <dgm:pt modelId="{F787B10D-8461-4C22-BBFC-FCCE0F62B83E}" type="pres">
      <dgm:prSet presAssocID="{EC318627-1D2C-430A-9116-A8846C8BB238}" presName="spacer" presStyleCnt="0"/>
      <dgm:spPr/>
    </dgm:pt>
    <dgm:pt modelId="{21BF55AF-95F8-4884-AAF7-32EEA4C67E86}" type="pres">
      <dgm:prSet presAssocID="{923F9CF6-21EF-4970-A78A-4A7796965F7C}" presName="comp" presStyleCnt="0"/>
      <dgm:spPr/>
    </dgm:pt>
    <dgm:pt modelId="{E5860917-5F9C-4199-B37D-D2B611E773CD}" type="pres">
      <dgm:prSet presAssocID="{923F9CF6-21EF-4970-A78A-4A7796965F7C}" presName="box" presStyleLbl="node1" presStyleIdx="4" presStyleCnt="7"/>
      <dgm:spPr/>
    </dgm:pt>
    <dgm:pt modelId="{8BD64249-944F-4019-BC61-C91B63D2BB68}" type="pres">
      <dgm:prSet presAssocID="{923F9CF6-21EF-4970-A78A-4A7796965F7C}" presName="img" presStyleLbl="fgImgPlac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89000" b="-89000"/>
          </a:stretch>
        </a:blipFill>
      </dgm:spPr>
    </dgm:pt>
    <dgm:pt modelId="{930929B4-1763-4B19-85D2-D4BBF81910D5}" type="pres">
      <dgm:prSet presAssocID="{923F9CF6-21EF-4970-A78A-4A7796965F7C}" presName="text" presStyleLbl="node1" presStyleIdx="4" presStyleCnt="7">
        <dgm:presLayoutVars>
          <dgm:bulletEnabled val="1"/>
        </dgm:presLayoutVars>
      </dgm:prSet>
      <dgm:spPr/>
    </dgm:pt>
    <dgm:pt modelId="{F5A72E92-C9AA-454C-942F-193543272C13}" type="pres">
      <dgm:prSet presAssocID="{2FD36DC3-5EC3-44E8-BF4D-24FD64D14C83}" presName="spacer" presStyleCnt="0"/>
      <dgm:spPr/>
    </dgm:pt>
    <dgm:pt modelId="{8ABFC0F7-470D-4831-96A7-4DEF0F3FE07E}" type="pres">
      <dgm:prSet presAssocID="{3972D059-8330-445B-8581-A289C22543B5}" presName="comp" presStyleCnt="0"/>
      <dgm:spPr/>
    </dgm:pt>
    <dgm:pt modelId="{5D5C2027-7FB3-41F7-8C5B-3A4FA95134AD}" type="pres">
      <dgm:prSet presAssocID="{3972D059-8330-445B-8581-A289C22543B5}" presName="box" presStyleLbl="node1" presStyleIdx="5" presStyleCnt="7"/>
      <dgm:spPr/>
    </dgm:pt>
    <dgm:pt modelId="{EBC3B7E4-9675-4B1E-AFCF-3D7409D8CBE9}" type="pres">
      <dgm:prSet presAssocID="{3972D059-8330-445B-8581-A289C22543B5}" presName="img"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69000" b="-69000"/>
          </a:stretch>
        </a:blipFill>
      </dgm:spPr>
    </dgm:pt>
    <dgm:pt modelId="{CD68DB26-CE8D-4EB9-9A3A-CDB4A66B58A2}" type="pres">
      <dgm:prSet presAssocID="{3972D059-8330-445B-8581-A289C22543B5}" presName="text" presStyleLbl="node1" presStyleIdx="5" presStyleCnt="7">
        <dgm:presLayoutVars>
          <dgm:bulletEnabled val="1"/>
        </dgm:presLayoutVars>
      </dgm:prSet>
      <dgm:spPr/>
    </dgm:pt>
    <dgm:pt modelId="{F547924C-94EF-4AC9-A5E1-D5894BADCC6F}" type="pres">
      <dgm:prSet presAssocID="{00933297-9C6C-4C69-80AB-3C85E401D37B}" presName="spacer" presStyleCnt="0"/>
      <dgm:spPr/>
    </dgm:pt>
    <dgm:pt modelId="{00CA1E18-929E-495D-B3C5-A465966D0370}" type="pres">
      <dgm:prSet presAssocID="{C641CFEB-86F0-4CAB-8993-0ABDFBD9B181}" presName="comp" presStyleCnt="0"/>
      <dgm:spPr/>
    </dgm:pt>
    <dgm:pt modelId="{920314D7-759D-4931-A5DD-E37874CCA342}" type="pres">
      <dgm:prSet presAssocID="{C641CFEB-86F0-4CAB-8993-0ABDFBD9B181}" presName="box" presStyleLbl="node1" presStyleIdx="6" presStyleCnt="7"/>
      <dgm:spPr/>
    </dgm:pt>
    <dgm:pt modelId="{C8B25DCE-E562-4E1F-9081-D664FE2D9665}" type="pres">
      <dgm:prSet presAssocID="{C641CFEB-86F0-4CAB-8993-0ABDFBD9B181}" presName="img"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t="-38000" b="-38000"/>
          </a:stretch>
        </a:blipFill>
      </dgm:spPr>
    </dgm:pt>
    <dgm:pt modelId="{F7185F4A-B2EA-4395-BB11-5FE3126763C4}" type="pres">
      <dgm:prSet presAssocID="{C641CFEB-86F0-4CAB-8993-0ABDFBD9B181}" presName="text" presStyleLbl="node1" presStyleIdx="6" presStyleCnt="7">
        <dgm:presLayoutVars>
          <dgm:bulletEnabled val="1"/>
        </dgm:presLayoutVars>
      </dgm:prSet>
      <dgm:spPr/>
    </dgm:pt>
  </dgm:ptLst>
  <dgm:cxnLst>
    <dgm:cxn modelId="{DF37D80A-D8AF-4C71-839A-50F24D937756}" type="presOf" srcId="{BC61F69A-EC42-443F-B9FF-A5D159BF33D4}" destId="{97B9B964-749E-4F2B-A975-0A695E73DF6D}" srcOrd="0" destOrd="0" presId="urn:microsoft.com/office/officeart/2005/8/layout/vList4"/>
    <dgm:cxn modelId="{CB94D313-4199-4D47-BD24-9D6E09BACF31}" type="presOf" srcId="{9687F58F-101B-4C7B-A9BE-EE1D44C03098}" destId="{3BA5F02E-9AEF-4110-AABD-E3252D095B5D}" srcOrd="0" destOrd="0" presId="urn:microsoft.com/office/officeart/2005/8/layout/vList4"/>
    <dgm:cxn modelId="{D559BB1D-3FCD-4830-8489-2C039BF87562}" type="presOf" srcId="{923F9CF6-21EF-4970-A78A-4A7796965F7C}" destId="{930929B4-1763-4B19-85D2-D4BBF81910D5}" srcOrd="1" destOrd="0" presId="urn:microsoft.com/office/officeart/2005/8/layout/vList4"/>
    <dgm:cxn modelId="{D56E1330-8B0D-4B23-81BE-95E81C01E382}" type="presOf" srcId="{C641CFEB-86F0-4CAB-8993-0ABDFBD9B181}" destId="{F7185F4A-B2EA-4395-BB11-5FE3126763C4}" srcOrd="1" destOrd="0" presId="urn:microsoft.com/office/officeart/2005/8/layout/vList4"/>
    <dgm:cxn modelId="{FA98F35C-B3CC-4375-BC63-9BDB28A4D5B6}" type="presOf" srcId="{5E6B25A1-9FA6-4204-883F-830F43682442}" destId="{78D546E1-9A25-451E-A621-B288D0D162F2}" srcOrd="0" destOrd="0" presId="urn:microsoft.com/office/officeart/2005/8/layout/vList4"/>
    <dgm:cxn modelId="{BC54E45D-1A4E-4487-AB20-5DC8675FAC6F}" srcId="{9687F58F-101B-4C7B-A9BE-EE1D44C03098}" destId="{3972D059-8330-445B-8581-A289C22543B5}" srcOrd="5" destOrd="0" parTransId="{749A4414-2FFD-4ACF-B8D2-23B022E7E047}" sibTransId="{00933297-9C6C-4C69-80AB-3C85E401D37B}"/>
    <dgm:cxn modelId="{0475D061-7E63-403F-B91C-868716C5A67D}" type="presOf" srcId="{C641CFEB-86F0-4CAB-8993-0ABDFBD9B181}" destId="{920314D7-759D-4931-A5DD-E37874CCA342}" srcOrd="0" destOrd="0" presId="urn:microsoft.com/office/officeart/2005/8/layout/vList4"/>
    <dgm:cxn modelId="{1B33B666-97E2-4101-BB31-5553F46CEF21}" type="presOf" srcId="{3972D059-8330-445B-8581-A289C22543B5}" destId="{5D5C2027-7FB3-41F7-8C5B-3A4FA95134AD}" srcOrd="0" destOrd="0" presId="urn:microsoft.com/office/officeart/2005/8/layout/vList4"/>
    <dgm:cxn modelId="{82755D48-CF86-44BB-A844-F5E78C91238A}" type="presOf" srcId="{48A30A39-6299-4EAA-A298-6B33A7ECB836}" destId="{FFAC8195-0CCE-4733-9AEB-B6F0CB0D7595}" srcOrd="0" destOrd="0" presId="urn:microsoft.com/office/officeart/2005/8/layout/vList4"/>
    <dgm:cxn modelId="{57FC4568-B191-4BA6-8328-9ED3418593EF}" srcId="{9687F58F-101B-4C7B-A9BE-EE1D44C03098}" destId="{C641CFEB-86F0-4CAB-8993-0ABDFBD9B181}" srcOrd="6" destOrd="0" parTransId="{8CEFECCF-D373-423A-926A-378B8A905C99}" sibTransId="{F9D2E6AD-D80F-4AC0-9056-421AE9B683F2}"/>
    <dgm:cxn modelId="{A988704E-7F82-4BA4-BE1D-54B4BF304ACD}" srcId="{9687F58F-101B-4C7B-A9BE-EE1D44C03098}" destId="{923F9CF6-21EF-4970-A78A-4A7796965F7C}" srcOrd="4" destOrd="0" parTransId="{27E1AF40-9BD1-4D95-8509-35C9C941BAAB}" sibTransId="{2FD36DC3-5EC3-44E8-BF4D-24FD64D14C83}"/>
    <dgm:cxn modelId="{293CA650-CC10-40E9-B9E7-EF132D78EAD2}" type="presOf" srcId="{2C8367E9-47D9-4BC5-B768-B22BA2B456F9}" destId="{47D65BC1-CE0F-4CC4-9DC6-57766B88152C}" srcOrd="0" destOrd="0" presId="urn:microsoft.com/office/officeart/2005/8/layout/vList4"/>
    <dgm:cxn modelId="{3A84E358-9FF6-4951-AE6C-273391BD3CAA}" type="presOf" srcId="{923F9CF6-21EF-4970-A78A-4A7796965F7C}" destId="{E5860917-5F9C-4199-B37D-D2B611E773CD}" srcOrd="0" destOrd="0" presId="urn:microsoft.com/office/officeart/2005/8/layout/vList4"/>
    <dgm:cxn modelId="{75648D81-BEE7-4537-9B33-48FC55947539}" srcId="{9687F58F-101B-4C7B-A9BE-EE1D44C03098}" destId="{5E6B25A1-9FA6-4204-883F-830F43682442}" srcOrd="0" destOrd="0" parTransId="{86128678-CE4C-4EC2-A804-7492D7E5A8E0}" sibTransId="{F1362BDB-667A-4F35-BE15-2EE3F2AB69AA}"/>
    <dgm:cxn modelId="{F1B78894-19D0-464C-88EA-A9858CC0BD1E}" type="presOf" srcId="{48A30A39-6299-4EAA-A298-6B33A7ECB836}" destId="{10565851-C543-412B-B5DE-6ACB71F05F4C}" srcOrd="1" destOrd="0" presId="urn:microsoft.com/office/officeart/2005/8/layout/vList4"/>
    <dgm:cxn modelId="{019311B6-C690-4295-9099-3B3AB27A27D6}" type="presOf" srcId="{BC61F69A-EC42-443F-B9FF-A5D159BF33D4}" destId="{F2115187-2772-4F1D-AE74-1319D86FED37}" srcOrd="1" destOrd="0" presId="urn:microsoft.com/office/officeart/2005/8/layout/vList4"/>
    <dgm:cxn modelId="{700BEDD7-1732-48F1-AFD3-E1300CBBD7D3}" type="presOf" srcId="{2C8367E9-47D9-4BC5-B768-B22BA2B456F9}" destId="{AB5DFE36-4646-4DEE-AE2E-02D0E994BEC1}" srcOrd="1" destOrd="0" presId="urn:microsoft.com/office/officeart/2005/8/layout/vList4"/>
    <dgm:cxn modelId="{542B9BDA-C2B8-4FA7-BC84-48BBFEC3DDC0}" srcId="{9687F58F-101B-4C7B-A9BE-EE1D44C03098}" destId="{BC61F69A-EC42-443F-B9FF-A5D159BF33D4}" srcOrd="3" destOrd="0" parTransId="{8FD4F667-88EE-4ECB-BB28-33FFB75C4517}" sibTransId="{EC318627-1D2C-430A-9116-A8846C8BB238}"/>
    <dgm:cxn modelId="{304E86E9-0A85-4396-97C9-4F4BEDA0A696}" srcId="{9687F58F-101B-4C7B-A9BE-EE1D44C03098}" destId="{48A30A39-6299-4EAA-A298-6B33A7ECB836}" srcOrd="2" destOrd="0" parTransId="{9C012589-FE3D-4F7D-B83A-C3E50B70B9F0}" sibTransId="{796A0441-7B06-408B-A39E-8A36EE3BF882}"/>
    <dgm:cxn modelId="{3986D3F4-CD3A-4684-A484-6506C22FF61F}" type="presOf" srcId="{3972D059-8330-445B-8581-A289C22543B5}" destId="{CD68DB26-CE8D-4EB9-9A3A-CDB4A66B58A2}" srcOrd="1" destOrd="0" presId="urn:microsoft.com/office/officeart/2005/8/layout/vList4"/>
    <dgm:cxn modelId="{854FE0F4-151A-4193-97B9-F7D62AE5ACBD}" type="presOf" srcId="{5E6B25A1-9FA6-4204-883F-830F43682442}" destId="{3FCD1EE9-8028-4A9D-A975-202F033C953C}" srcOrd="1" destOrd="0" presId="urn:microsoft.com/office/officeart/2005/8/layout/vList4"/>
    <dgm:cxn modelId="{3A23D7FE-3AD2-4AB6-AE90-B38171E875AC}" srcId="{9687F58F-101B-4C7B-A9BE-EE1D44C03098}" destId="{2C8367E9-47D9-4BC5-B768-B22BA2B456F9}" srcOrd="1" destOrd="0" parTransId="{A16AD8B6-3CF5-465D-957D-36E5B309B8EE}" sibTransId="{E129F4CA-CC8A-48E8-B746-72B5EB21F8D4}"/>
    <dgm:cxn modelId="{EA100E3C-BDDE-428B-9CF1-2C1B47D3133A}" type="presParOf" srcId="{3BA5F02E-9AEF-4110-AABD-E3252D095B5D}" destId="{E6B0CE9D-4742-4704-8838-082A95F3A25A}" srcOrd="0" destOrd="0" presId="urn:microsoft.com/office/officeart/2005/8/layout/vList4"/>
    <dgm:cxn modelId="{4FBD17FF-AE28-41B8-80E9-B29B0D56E458}" type="presParOf" srcId="{E6B0CE9D-4742-4704-8838-082A95F3A25A}" destId="{78D546E1-9A25-451E-A621-B288D0D162F2}" srcOrd="0" destOrd="0" presId="urn:microsoft.com/office/officeart/2005/8/layout/vList4"/>
    <dgm:cxn modelId="{F877630D-EBBA-49BA-A1BE-0C0D3FEB41CE}" type="presParOf" srcId="{E6B0CE9D-4742-4704-8838-082A95F3A25A}" destId="{75FF684E-4A5C-4F7A-A1C2-6A5457B6540B}" srcOrd="1" destOrd="0" presId="urn:microsoft.com/office/officeart/2005/8/layout/vList4"/>
    <dgm:cxn modelId="{F244C430-B224-4E83-904C-35A88B646909}" type="presParOf" srcId="{E6B0CE9D-4742-4704-8838-082A95F3A25A}" destId="{3FCD1EE9-8028-4A9D-A975-202F033C953C}" srcOrd="2" destOrd="0" presId="urn:microsoft.com/office/officeart/2005/8/layout/vList4"/>
    <dgm:cxn modelId="{FB8A6C69-F581-4B09-B09F-444A724C24AE}" type="presParOf" srcId="{3BA5F02E-9AEF-4110-AABD-E3252D095B5D}" destId="{4FA1CFCD-639B-48CD-A4E2-C6AB0B0D6B1F}" srcOrd="1" destOrd="0" presId="urn:microsoft.com/office/officeart/2005/8/layout/vList4"/>
    <dgm:cxn modelId="{720B9C60-68F4-4A84-9A03-DEC82746B82B}" type="presParOf" srcId="{3BA5F02E-9AEF-4110-AABD-E3252D095B5D}" destId="{D80096CC-41B3-42C9-BEAD-C3E3EC6AF342}" srcOrd="2" destOrd="0" presId="urn:microsoft.com/office/officeart/2005/8/layout/vList4"/>
    <dgm:cxn modelId="{FF034755-5277-4683-942E-3B24AADCB73F}" type="presParOf" srcId="{D80096CC-41B3-42C9-BEAD-C3E3EC6AF342}" destId="{47D65BC1-CE0F-4CC4-9DC6-57766B88152C}" srcOrd="0" destOrd="0" presId="urn:microsoft.com/office/officeart/2005/8/layout/vList4"/>
    <dgm:cxn modelId="{849BDA2E-8538-4006-8F2C-CD821E63021F}" type="presParOf" srcId="{D80096CC-41B3-42C9-BEAD-C3E3EC6AF342}" destId="{0A515651-5BE0-41C4-8EAA-97AB21278DBC}" srcOrd="1" destOrd="0" presId="urn:microsoft.com/office/officeart/2005/8/layout/vList4"/>
    <dgm:cxn modelId="{29080363-9808-4BAA-B5F9-D88B19FC575E}" type="presParOf" srcId="{D80096CC-41B3-42C9-BEAD-C3E3EC6AF342}" destId="{AB5DFE36-4646-4DEE-AE2E-02D0E994BEC1}" srcOrd="2" destOrd="0" presId="urn:microsoft.com/office/officeart/2005/8/layout/vList4"/>
    <dgm:cxn modelId="{8FA85103-B563-450E-BF07-5D67E3149C20}" type="presParOf" srcId="{3BA5F02E-9AEF-4110-AABD-E3252D095B5D}" destId="{7ACCCDE9-E909-4C98-85FB-6EB57E7F2C87}" srcOrd="3" destOrd="0" presId="urn:microsoft.com/office/officeart/2005/8/layout/vList4"/>
    <dgm:cxn modelId="{0E1223B7-7129-4E41-8345-BC8C536CF5DD}" type="presParOf" srcId="{3BA5F02E-9AEF-4110-AABD-E3252D095B5D}" destId="{1925369B-C37B-4CFC-9FF4-CF041920EBA0}" srcOrd="4" destOrd="0" presId="urn:microsoft.com/office/officeart/2005/8/layout/vList4"/>
    <dgm:cxn modelId="{537EE882-7E00-41B9-AF97-9352A001327C}" type="presParOf" srcId="{1925369B-C37B-4CFC-9FF4-CF041920EBA0}" destId="{FFAC8195-0CCE-4733-9AEB-B6F0CB0D7595}" srcOrd="0" destOrd="0" presId="urn:microsoft.com/office/officeart/2005/8/layout/vList4"/>
    <dgm:cxn modelId="{D61EE01A-362C-4616-BA64-AB0852C879E6}" type="presParOf" srcId="{1925369B-C37B-4CFC-9FF4-CF041920EBA0}" destId="{717DD63F-773E-4C2E-B9B0-CD03A4D7D539}" srcOrd="1" destOrd="0" presId="urn:microsoft.com/office/officeart/2005/8/layout/vList4"/>
    <dgm:cxn modelId="{6708FEBC-9288-4077-A62D-ABF507B12DF0}" type="presParOf" srcId="{1925369B-C37B-4CFC-9FF4-CF041920EBA0}" destId="{10565851-C543-412B-B5DE-6ACB71F05F4C}" srcOrd="2" destOrd="0" presId="urn:microsoft.com/office/officeart/2005/8/layout/vList4"/>
    <dgm:cxn modelId="{6F8D95B6-0703-4EB2-B8C2-7D8872D47281}" type="presParOf" srcId="{3BA5F02E-9AEF-4110-AABD-E3252D095B5D}" destId="{1D0E0592-87F2-4172-BC4A-555CBCC0ABF8}" srcOrd="5" destOrd="0" presId="urn:microsoft.com/office/officeart/2005/8/layout/vList4"/>
    <dgm:cxn modelId="{3A631A74-7B4E-4243-9812-A9F3EBA4E48E}" type="presParOf" srcId="{3BA5F02E-9AEF-4110-AABD-E3252D095B5D}" destId="{085F84BA-C43E-4AF4-9EF0-88E7A5F75035}" srcOrd="6" destOrd="0" presId="urn:microsoft.com/office/officeart/2005/8/layout/vList4"/>
    <dgm:cxn modelId="{32C470FE-1AF6-4008-B605-8372DDF2D5E8}" type="presParOf" srcId="{085F84BA-C43E-4AF4-9EF0-88E7A5F75035}" destId="{97B9B964-749E-4F2B-A975-0A695E73DF6D}" srcOrd="0" destOrd="0" presId="urn:microsoft.com/office/officeart/2005/8/layout/vList4"/>
    <dgm:cxn modelId="{17EB53F8-26F6-4C3C-AFC6-4967AF2BB28A}" type="presParOf" srcId="{085F84BA-C43E-4AF4-9EF0-88E7A5F75035}" destId="{80D311A8-129C-4E45-B4E9-688D53038F47}" srcOrd="1" destOrd="0" presId="urn:microsoft.com/office/officeart/2005/8/layout/vList4"/>
    <dgm:cxn modelId="{911CE403-EB2F-4FD8-BDA8-DE71D20798D8}" type="presParOf" srcId="{085F84BA-C43E-4AF4-9EF0-88E7A5F75035}" destId="{F2115187-2772-4F1D-AE74-1319D86FED37}" srcOrd="2" destOrd="0" presId="urn:microsoft.com/office/officeart/2005/8/layout/vList4"/>
    <dgm:cxn modelId="{75DD0778-2785-471A-BE0A-1DCA048398BF}" type="presParOf" srcId="{3BA5F02E-9AEF-4110-AABD-E3252D095B5D}" destId="{F787B10D-8461-4C22-BBFC-FCCE0F62B83E}" srcOrd="7" destOrd="0" presId="urn:microsoft.com/office/officeart/2005/8/layout/vList4"/>
    <dgm:cxn modelId="{F95486AD-E59D-4A69-B7E6-8950C93B1E98}" type="presParOf" srcId="{3BA5F02E-9AEF-4110-AABD-E3252D095B5D}" destId="{21BF55AF-95F8-4884-AAF7-32EEA4C67E86}" srcOrd="8" destOrd="0" presId="urn:microsoft.com/office/officeart/2005/8/layout/vList4"/>
    <dgm:cxn modelId="{E71BBE3C-7855-497A-9D87-76687B90BDDA}" type="presParOf" srcId="{21BF55AF-95F8-4884-AAF7-32EEA4C67E86}" destId="{E5860917-5F9C-4199-B37D-D2B611E773CD}" srcOrd="0" destOrd="0" presId="urn:microsoft.com/office/officeart/2005/8/layout/vList4"/>
    <dgm:cxn modelId="{9CD54ADB-E9F1-4550-9508-3266E103B1BF}" type="presParOf" srcId="{21BF55AF-95F8-4884-AAF7-32EEA4C67E86}" destId="{8BD64249-944F-4019-BC61-C91B63D2BB68}" srcOrd="1" destOrd="0" presId="urn:microsoft.com/office/officeart/2005/8/layout/vList4"/>
    <dgm:cxn modelId="{E1212DC0-0EF3-4A3F-AAD5-A2C832980B43}" type="presParOf" srcId="{21BF55AF-95F8-4884-AAF7-32EEA4C67E86}" destId="{930929B4-1763-4B19-85D2-D4BBF81910D5}" srcOrd="2" destOrd="0" presId="urn:microsoft.com/office/officeart/2005/8/layout/vList4"/>
    <dgm:cxn modelId="{40DD4DD7-A6C5-4F86-8D6E-4C877545A560}" type="presParOf" srcId="{3BA5F02E-9AEF-4110-AABD-E3252D095B5D}" destId="{F5A72E92-C9AA-454C-942F-193543272C13}" srcOrd="9" destOrd="0" presId="urn:microsoft.com/office/officeart/2005/8/layout/vList4"/>
    <dgm:cxn modelId="{452E00CE-9A2A-41C1-AD7C-F67CA2E99AF3}" type="presParOf" srcId="{3BA5F02E-9AEF-4110-AABD-E3252D095B5D}" destId="{8ABFC0F7-470D-4831-96A7-4DEF0F3FE07E}" srcOrd="10" destOrd="0" presId="urn:microsoft.com/office/officeart/2005/8/layout/vList4"/>
    <dgm:cxn modelId="{5EE3DA9C-4F81-4A00-AB35-3D80693EF816}" type="presParOf" srcId="{8ABFC0F7-470D-4831-96A7-4DEF0F3FE07E}" destId="{5D5C2027-7FB3-41F7-8C5B-3A4FA95134AD}" srcOrd="0" destOrd="0" presId="urn:microsoft.com/office/officeart/2005/8/layout/vList4"/>
    <dgm:cxn modelId="{D0CD31D8-B900-4E95-8FD0-CF729FA622B5}" type="presParOf" srcId="{8ABFC0F7-470D-4831-96A7-4DEF0F3FE07E}" destId="{EBC3B7E4-9675-4B1E-AFCF-3D7409D8CBE9}" srcOrd="1" destOrd="0" presId="urn:microsoft.com/office/officeart/2005/8/layout/vList4"/>
    <dgm:cxn modelId="{0E9BCFB7-FF5D-4FFF-A109-5A2FB5E84115}" type="presParOf" srcId="{8ABFC0F7-470D-4831-96A7-4DEF0F3FE07E}" destId="{CD68DB26-CE8D-4EB9-9A3A-CDB4A66B58A2}" srcOrd="2" destOrd="0" presId="urn:microsoft.com/office/officeart/2005/8/layout/vList4"/>
    <dgm:cxn modelId="{3095E7F4-9086-412D-AEA0-74EBD807D2FA}" type="presParOf" srcId="{3BA5F02E-9AEF-4110-AABD-E3252D095B5D}" destId="{F547924C-94EF-4AC9-A5E1-D5894BADCC6F}" srcOrd="11" destOrd="0" presId="urn:microsoft.com/office/officeart/2005/8/layout/vList4"/>
    <dgm:cxn modelId="{69E66C82-358D-4474-946A-A72414370CD2}" type="presParOf" srcId="{3BA5F02E-9AEF-4110-AABD-E3252D095B5D}" destId="{00CA1E18-929E-495D-B3C5-A465966D0370}" srcOrd="12" destOrd="0" presId="urn:microsoft.com/office/officeart/2005/8/layout/vList4"/>
    <dgm:cxn modelId="{E5CC6260-0389-4B1B-9D48-E0BC1A4E55CF}" type="presParOf" srcId="{00CA1E18-929E-495D-B3C5-A465966D0370}" destId="{920314D7-759D-4931-A5DD-E37874CCA342}" srcOrd="0" destOrd="0" presId="urn:microsoft.com/office/officeart/2005/8/layout/vList4"/>
    <dgm:cxn modelId="{8D2A3C15-3C5B-47F1-A83A-58D885D4EF21}" type="presParOf" srcId="{00CA1E18-929E-495D-B3C5-A465966D0370}" destId="{C8B25DCE-E562-4E1F-9081-D664FE2D9665}" srcOrd="1" destOrd="0" presId="urn:microsoft.com/office/officeart/2005/8/layout/vList4"/>
    <dgm:cxn modelId="{51F5EBD9-F200-46E4-9752-5D1FA55D51D3}" type="presParOf" srcId="{00CA1E18-929E-495D-B3C5-A465966D0370}" destId="{F7185F4A-B2EA-4395-BB11-5FE3126763C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D3B571-9845-42F8-BCA3-886334AA132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7925F451-4E2A-49CC-9BE7-856D1DF9AE69}">
      <dgm:prSet/>
      <dgm:spPr>
        <a:solidFill>
          <a:schemeClr val="tx1">
            <a:lumMod val="65000"/>
            <a:lumOff val="35000"/>
          </a:schemeClr>
        </a:solidFill>
        <a:ln>
          <a:solidFill>
            <a:schemeClr val="tx1">
              <a:lumMod val="65000"/>
              <a:lumOff val="35000"/>
            </a:schemeClr>
          </a:solidFill>
        </a:ln>
      </dgm:spPr>
      <dgm:t>
        <a:bodyPr/>
        <a:lstStyle/>
        <a:p>
          <a:r>
            <a:rPr lang="en-GB" dirty="0"/>
            <a:t>Supply, delivery, and 3-year warranty and out-of-warranty support of 26,607 Student laptop Devices with 3 year device tracking  capability</a:t>
          </a:r>
          <a:endParaRPr lang="en-US" dirty="0"/>
        </a:p>
      </dgm:t>
    </dgm:pt>
    <dgm:pt modelId="{349106F7-075A-47FF-8E78-BF38DEBC4D13}" type="parTrans" cxnId="{16E45AA0-B93A-4799-8B66-16083271161F}">
      <dgm:prSet/>
      <dgm:spPr/>
      <dgm:t>
        <a:bodyPr/>
        <a:lstStyle/>
        <a:p>
          <a:endParaRPr lang="en-US"/>
        </a:p>
      </dgm:t>
    </dgm:pt>
    <dgm:pt modelId="{C26D02EE-841C-40A9-AA88-CCB4134AC42F}" type="sibTrans" cxnId="{16E45AA0-B93A-4799-8B66-16083271161F}">
      <dgm:prSet/>
      <dgm:spPr/>
      <dgm:t>
        <a:bodyPr/>
        <a:lstStyle/>
        <a:p>
          <a:endParaRPr lang="en-US"/>
        </a:p>
      </dgm:t>
    </dgm:pt>
    <dgm:pt modelId="{D7542BB7-FF82-4950-8BF1-38C0296139AF}">
      <dgm:prSet/>
      <dgm:spPr>
        <a:solidFill>
          <a:schemeClr val="bg1"/>
        </a:solidFill>
        <a:ln>
          <a:solidFill>
            <a:schemeClr val="tx1">
              <a:lumMod val="65000"/>
              <a:lumOff val="35000"/>
            </a:schemeClr>
          </a:solidFill>
        </a:ln>
      </dgm:spPr>
      <dgm:t>
        <a:bodyPr/>
        <a:lstStyle/>
        <a:p>
          <a:r>
            <a:rPr lang="en-GB" dirty="0">
              <a:solidFill>
                <a:schemeClr val="tx1">
                  <a:lumMod val="65000"/>
                  <a:lumOff val="35000"/>
                </a:schemeClr>
              </a:solidFill>
            </a:rPr>
            <a:t>Supply, delivery, and 3-year warranty and out-of-warranty support of 2,260 Teacher laptops.</a:t>
          </a:r>
          <a:endParaRPr lang="en-US" dirty="0">
            <a:solidFill>
              <a:schemeClr val="tx1">
                <a:lumMod val="65000"/>
                <a:lumOff val="35000"/>
              </a:schemeClr>
            </a:solidFill>
          </a:endParaRPr>
        </a:p>
      </dgm:t>
    </dgm:pt>
    <dgm:pt modelId="{3F5A4DC9-2DC2-4A04-8271-1E9E8DE0D216}" type="parTrans" cxnId="{AF367C86-1AC3-464E-A3D1-CDB595E6240F}">
      <dgm:prSet/>
      <dgm:spPr/>
      <dgm:t>
        <a:bodyPr/>
        <a:lstStyle/>
        <a:p>
          <a:endParaRPr lang="en-US"/>
        </a:p>
      </dgm:t>
    </dgm:pt>
    <dgm:pt modelId="{BB17D62D-A80F-4416-BD81-933BD0F23C21}" type="sibTrans" cxnId="{AF367C86-1AC3-464E-A3D1-CDB595E6240F}">
      <dgm:prSet/>
      <dgm:spPr/>
      <dgm:t>
        <a:bodyPr/>
        <a:lstStyle/>
        <a:p>
          <a:endParaRPr lang="en-US"/>
        </a:p>
      </dgm:t>
    </dgm:pt>
    <dgm:pt modelId="{5B93997B-C7F9-4035-96B0-154709D1ED33}">
      <dgm:prSet/>
      <dgm:spPr>
        <a:solidFill>
          <a:schemeClr val="tx1">
            <a:lumMod val="65000"/>
            <a:lumOff val="35000"/>
          </a:schemeClr>
        </a:solidFill>
        <a:ln>
          <a:solidFill>
            <a:schemeClr val="tx1">
              <a:lumMod val="65000"/>
              <a:lumOff val="35000"/>
            </a:schemeClr>
          </a:solidFill>
        </a:ln>
      </dgm:spPr>
      <dgm:t>
        <a:bodyPr/>
        <a:lstStyle/>
        <a:p>
          <a:r>
            <a:rPr lang="en-GB"/>
            <a:t>Supply, delivery, and 3-year warranty and out-of-warranty support of 51 trainer or Trainers (ToT) laptops.</a:t>
          </a:r>
          <a:endParaRPr lang="en-US"/>
        </a:p>
      </dgm:t>
    </dgm:pt>
    <dgm:pt modelId="{7891B45F-ADE1-423D-85E2-CAD28F7F8467}" type="parTrans" cxnId="{53F24A71-683C-4191-8DEE-45A014B8779F}">
      <dgm:prSet/>
      <dgm:spPr/>
      <dgm:t>
        <a:bodyPr/>
        <a:lstStyle/>
        <a:p>
          <a:endParaRPr lang="en-US"/>
        </a:p>
      </dgm:t>
    </dgm:pt>
    <dgm:pt modelId="{68CE0489-C2C2-4551-8E98-CD9F7DBD9127}" type="sibTrans" cxnId="{53F24A71-683C-4191-8DEE-45A014B8779F}">
      <dgm:prSet/>
      <dgm:spPr/>
      <dgm:t>
        <a:bodyPr/>
        <a:lstStyle/>
        <a:p>
          <a:endParaRPr lang="en-US"/>
        </a:p>
      </dgm:t>
    </dgm:pt>
    <dgm:pt modelId="{667B9CCD-4523-4463-B837-35E7550DB5A6}">
      <dgm:prSet/>
      <dgm:spPr>
        <a:solidFill>
          <a:schemeClr val="bg1"/>
        </a:solidFill>
        <a:ln>
          <a:solidFill>
            <a:schemeClr val="tx1">
              <a:lumMod val="65000"/>
              <a:lumOff val="35000"/>
            </a:schemeClr>
          </a:solidFill>
        </a:ln>
      </dgm:spPr>
      <dgm:t>
        <a:bodyPr/>
        <a:lstStyle/>
        <a:p>
          <a:r>
            <a:rPr lang="en-GB" dirty="0">
              <a:solidFill>
                <a:schemeClr val="tx1">
                  <a:lumMod val="65000"/>
                  <a:lumOff val="35000"/>
                </a:schemeClr>
              </a:solidFill>
            </a:rPr>
            <a:t>16 out of 34 Government Senior Secondary Schools in Botswana, under the Ministry of Education and Skills Development and Universal Access and Service Fund (UASF)</a:t>
          </a:r>
          <a:endParaRPr lang="en-US" dirty="0">
            <a:solidFill>
              <a:schemeClr val="tx1">
                <a:lumMod val="65000"/>
                <a:lumOff val="35000"/>
              </a:schemeClr>
            </a:solidFill>
          </a:endParaRPr>
        </a:p>
      </dgm:t>
    </dgm:pt>
    <dgm:pt modelId="{FAB1BE36-1D6D-4FCD-A680-4AEDBAD5834E}" type="parTrans" cxnId="{4C6D198C-D5A2-4BF1-8680-8E9FBAE5275F}">
      <dgm:prSet/>
      <dgm:spPr/>
      <dgm:t>
        <a:bodyPr/>
        <a:lstStyle/>
        <a:p>
          <a:endParaRPr lang="en-US"/>
        </a:p>
      </dgm:t>
    </dgm:pt>
    <dgm:pt modelId="{18C91EEC-DE23-479A-98FC-2C89D9860227}" type="sibTrans" cxnId="{4C6D198C-D5A2-4BF1-8680-8E9FBAE5275F}">
      <dgm:prSet/>
      <dgm:spPr/>
      <dgm:t>
        <a:bodyPr/>
        <a:lstStyle/>
        <a:p>
          <a:endParaRPr lang="en-US"/>
        </a:p>
      </dgm:t>
    </dgm:pt>
    <dgm:pt modelId="{DB7C30DF-FEEF-422B-A488-4B2686B94C62}">
      <dgm:prSet/>
      <dgm:spPr>
        <a:solidFill>
          <a:schemeClr val="tx1">
            <a:lumMod val="65000"/>
            <a:lumOff val="35000"/>
          </a:schemeClr>
        </a:solidFill>
        <a:ln>
          <a:solidFill>
            <a:schemeClr val="tx1">
              <a:lumMod val="65000"/>
              <a:lumOff val="35000"/>
            </a:schemeClr>
          </a:solidFill>
        </a:ln>
      </dgm:spPr>
      <dgm:t>
        <a:bodyPr/>
        <a:lstStyle/>
        <a:p>
          <a:r>
            <a:rPr lang="en-GB"/>
            <a:t>Project Duration: Effective from November 2021 and completed in December 2022. Device Warranty Valid until December 2025.</a:t>
          </a:r>
          <a:endParaRPr lang="en-US"/>
        </a:p>
      </dgm:t>
    </dgm:pt>
    <dgm:pt modelId="{8C387125-EB9A-48C1-8072-C48C679EF322}" type="parTrans" cxnId="{89530F96-B71B-4EAE-9656-32991194AEA3}">
      <dgm:prSet/>
      <dgm:spPr/>
      <dgm:t>
        <a:bodyPr/>
        <a:lstStyle/>
        <a:p>
          <a:endParaRPr lang="en-US"/>
        </a:p>
      </dgm:t>
    </dgm:pt>
    <dgm:pt modelId="{E51F422B-7DEB-452F-8DC1-B96E7D59F927}" type="sibTrans" cxnId="{89530F96-B71B-4EAE-9656-32991194AEA3}">
      <dgm:prSet/>
      <dgm:spPr/>
      <dgm:t>
        <a:bodyPr/>
        <a:lstStyle/>
        <a:p>
          <a:endParaRPr lang="en-US"/>
        </a:p>
      </dgm:t>
    </dgm:pt>
    <dgm:pt modelId="{DE77BD09-CADB-4C12-838C-AB708E74650B}" type="pres">
      <dgm:prSet presAssocID="{80D3B571-9845-42F8-BCA3-886334AA1329}" presName="Name0" presStyleCnt="0">
        <dgm:presLayoutVars>
          <dgm:chPref val="1"/>
          <dgm:dir/>
          <dgm:animOne val="branch"/>
          <dgm:animLvl val="lvl"/>
          <dgm:resizeHandles/>
        </dgm:presLayoutVars>
      </dgm:prSet>
      <dgm:spPr/>
    </dgm:pt>
    <dgm:pt modelId="{18567D68-928E-4218-B491-B718B5B42BD4}" type="pres">
      <dgm:prSet presAssocID="{7925F451-4E2A-49CC-9BE7-856D1DF9AE69}" presName="vertOne" presStyleCnt="0"/>
      <dgm:spPr/>
    </dgm:pt>
    <dgm:pt modelId="{FE842D9A-0568-4BF6-A43D-B5058B3F0394}" type="pres">
      <dgm:prSet presAssocID="{7925F451-4E2A-49CC-9BE7-856D1DF9AE69}" presName="txOne" presStyleLbl="node0" presStyleIdx="0" presStyleCnt="5">
        <dgm:presLayoutVars>
          <dgm:chPref val="3"/>
        </dgm:presLayoutVars>
      </dgm:prSet>
      <dgm:spPr/>
    </dgm:pt>
    <dgm:pt modelId="{94E914A3-5D0B-4B0B-B353-94BD177E93E0}" type="pres">
      <dgm:prSet presAssocID="{7925F451-4E2A-49CC-9BE7-856D1DF9AE69}" presName="horzOne" presStyleCnt="0"/>
      <dgm:spPr/>
    </dgm:pt>
    <dgm:pt modelId="{4CFD7C21-BA57-42D5-9559-160E727689A7}" type="pres">
      <dgm:prSet presAssocID="{C26D02EE-841C-40A9-AA88-CCB4134AC42F}" presName="sibSpaceOne" presStyleCnt="0"/>
      <dgm:spPr/>
    </dgm:pt>
    <dgm:pt modelId="{4CE2F504-793D-4641-B60E-BE16B51BBA59}" type="pres">
      <dgm:prSet presAssocID="{D7542BB7-FF82-4950-8BF1-38C0296139AF}" presName="vertOne" presStyleCnt="0"/>
      <dgm:spPr/>
    </dgm:pt>
    <dgm:pt modelId="{E64DF279-A269-4232-9FB2-9B5AAB29B3E8}" type="pres">
      <dgm:prSet presAssocID="{D7542BB7-FF82-4950-8BF1-38C0296139AF}" presName="txOne" presStyleLbl="node0" presStyleIdx="1" presStyleCnt="5">
        <dgm:presLayoutVars>
          <dgm:chPref val="3"/>
        </dgm:presLayoutVars>
      </dgm:prSet>
      <dgm:spPr/>
    </dgm:pt>
    <dgm:pt modelId="{FD9DB3D9-4B07-4648-AE45-B738E6397CB5}" type="pres">
      <dgm:prSet presAssocID="{D7542BB7-FF82-4950-8BF1-38C0296139AF}" presName="horzOne" presStyleCnt="0"/>
      <dgm:spPr/>
    </dgm:pt>
    <dgm:pt modelId="{D2D8B8BC-18FF-4E86-B72A-89E1778965E2}" type="pres">
      <dgm:prSet presAssocID="{BB17D62D-A80F-4416-BD81-933BD0F23C21}" presName="sibSpaceOne" presStyleCnt="0"/>
      <dgm:spPr/>
    </dgm:pt>
    <dgm:pt modelId="{A1338CBB-7C20-4151-A3F3-5E6B32A6E763}" type="pres">
      <dgm:prSet presAssocID="{5B93997B-C7F9-4035-96B0-154709D1ED33}" presName="vertOne" presStyleCnt="0"/>
      <dgm:spPr/>
    </dgm:pt>
    <dgm:pt modelId="{C097EE60-D664-4630-A678-58F133E94DDE}" type="pres">
      <dgm:prSet presAssocID="{5B93997B-C7F9-4035-96B0-154709D1ED33}" presName="txOne" presStyleLbl="node0" presStyleIdx="2" presStyleCnt="5">
        <dgm:presLayoutVars>
          <dgm:chPref val="3"/>
        </dgm:presLayoutVars>
      </dgm:prSet>
      <dgm:spPr/>
    </dgm:pt>
    <dgm:pt modelId="{222390F6-BCD4-4E55-BAF7-7E31A47F0574}" type="pres">
      <dgm:prSet presAssocID="{5B93997B-C7F9-4035-96B0-154709D1ED33}" presName="horzOne" presStyleCnt="0"/>
      <dgm:spPr/>
    </dgm:pt>
    <dgm:pt modelId="{BF29CC89-7D91-4474-BCCE-EC8864B97E61}" type="pres">
      <dgm:prSet presAssocID="{68CE0489-C2C2-4551-8E98-CD9F7DBD9127}" presName="sibSpaceOne" presStyleCnt="0"/>
      <dgm:spPr/>
    </dgm:pt>
    <dgm:pt modelId="{383DF6C3-0937-4EBA-95A1-D9B074E47503}" type="pres">
      <dgm:prSet presAssocID="{667B9CCD-4523-4463-B837-35E7550DB5A6}" presName="vertOne" presStyleCnt="0"/>
      <dgm:spPr/>
    </dgm:pt>
    <dgm:pt modelId="{B2065AC1-437C-49BD-BF5E-4EE2BC5A4B67}" type="pres">
      <dgm:prSet presAssocID="{667B9CCD-4523-4463-B837-35E7550DB5A6}" presName="txOne" presStyleLbl="node0" presStyleIdx="3" presStyleCnt="5">
        <dgm:presLayoutVars>
          <dgm:chPref val="3"/>
        </dgm:presLayoutVars>
      </dgm:prSet>
      <dgm:spPr/>
    </dgm:pt>
    <dgm:pt modelId="{79D905E8-6928-4A8C-8E3E-48F5821CCEB7}" type="pres">
      <dgm:prSet presAssocID="{667B9CCD-4523-4463-B837-35E7550DB5A6}" presName="horzOne" presStyleCnt="0"/>
      <dgm:spPr/>
    </dgm:pt>
    <dgm:pt modelId="{68E62FF9-CFE9-46B7-B9B5-D7136909221D}" type="pres">
      <dgm:prSet presAssocID="{18C91EEC-DE23-479A-98FC-2C89D9860227}" presName="sibSpaceOne" presStyleCnt="0"/>
      <dgm:spPr/>
    </dgm:pt>
    <dgm:pt modelId="{AD9D157A-72B7-4009-A2A1-EE3D754D7481}" type="pres">
      <dgm:prSet presAssocID="{DB7C30DF-FEEF-422B-A488-4B2686B94C62}" presName="vertOne" presStyleCnt="0"/>
      <dgm:spPr/>
    </dgm:pt>
    <dgm:pt modelId="{D70D1851-6E5A-4C87-9C4A-E14A679516CC}" type="pres">
      <dgm:prSet presAssocID="{DB7C30DF-FEEF-422B-A488-4B2686B94C62}" presName="txOne" presStyleLbl="node0" presStyleIdx="4" presStyleCnt="5">
        <dgm:presLayoutVars>
          <dgm:chPref val="3"/>
        </dgm:presLayoutVars>
      </dgm:prSet>
      <dgm:spPr/>
    </dgm:pt>
    <dgm:pt modelId="{27548616-1F8F-469E-8BCC-25B02F238FDE}" type="pres">
      <dgm:prSet presAssocID="{DB7C30DF-FEEF-422B-A488-4B2686B94C62}" presName="horzOne" presStyleCnt="0"/>
      <dgm:spPr/>
    </dgm:pt>
  </dgm:ptLst>
  <dgm:cxnLst>
    <dgm:cxn modelId="{53F24A71-683C-4191-8DEE-45A014B8779F}" srcId="{80D3B571-9845-42F8-BCA3-886334AA1329}" destId="{5B93997B-C7F9-4035-96B0-154709D1ED33}" srcOrd="2" destOrd="0" parTransId="{7891B45F-ADE1-423D-85E2-CAD28F7F8467}" sibTransId="{68CE0489-C2C2-4551-8E98-CD9F7DBD9127}"/>
    <dgm:cxn modelId="{2A94AD52-E581-47D4-9FC7-96221D3DD211}" type="presOf" srcId="{667B9CCD-4523-4463-B837-35E7550DB5A6}" destId="{B2065AC1-437C-49BD-BF5E-4EE2BC5A4B67}" srcOrd="0" destOrd="0" presId="urn:microsoft.com/office/officeart/2005/8/layout/hierarchy4"/>
    <dgm:cxn modelId="{B0D4D653-7867-4D4D-8526-49B1CA733448}" type="presOf" srcId="{5B93997B-C7F9-4035-96B0-154709D1ED33}" destId="{C097EE60-D664-4630-A678-58F133E94DDE}" srcOrd="0" destOrd="0" presId="urn:microsoft.com/office/officeart/2005/8/layout/hierarchy4"/>
    <dgm:cxn modelId="{F920CE74-639C-433A-A92B-453B55BBFAE6}" type="presOf" srcId="{D7542BB7-FF82-4950-8BF1-38C0296139AF}" destId="{E64DF279-A269-4232-9FB2-9B5AAB29B3E8}" srcOrd="0" destOrd="0" presId="urn:microsoft.com/office/officeart/2005/8/layout/hierarchy4"/>
    <dgm:cxn modelId="{AF367C86-1AC3-464E-A3D1-CDB595E6240F}" srcId="{80D3B571-9845-42F8-BCA3-886334AA1329}" destId="{D7542BB7-FF82-4950-8BF1-38C0296139AF}" srcOrd="1" destOrd="0" parTransId="{3F5A4DC9-2DC2-4A04-8271-1E9E8DE0D216}" sibTransId="{BB17D62D-A80F-4416-BD81-933BD0F23C21}"/>
    <dgm:cxn modelId="{4C6D198C-D5A2-4BF1-8680-8E9FBAE5275F}" srcId="{80D3B571-9845-42F8-BCA3-886334AA1329}" destId="{667B9CCD-4523-4463-B837-35E7550DB5A6}" srcOrd="3" destOrd="0" parTransId="{FAB1BE36-1D6D-4FCD-A680-4AEDBAD5834E}" sibTransId="{18C91EEC-DE23-479A-98FC-2C89D9860227}"/>
    <dgm:cxn modelId="{89530F96-B71B-4EAE-9656-32991194AEA3}" srcId="{80D3B571-9845-42F8-BCA3-886334AA1329}" destId="{DB7C30DF-FEEF-422B-A488-4B2686B94C62}" srcOrd="4" destOrd="0" parTransId="{8C387125-EB9A-48C1-8072-C48C679EF322}" sibTransId="{E51F422B-7DEB-452F-8DC1-B96E7D59F927}"/>
    <dgm:cxn modelId="{79130998-945F-4632-A613-CFC2A06A5129}" type="presOf" srcId="{80D3B571-9845-42F8-BCA3-886334AA1329}" destId="{DE77BD09-CADB-4C12-838C-AB708E74650B}" srcOrd="0" destOrd="0" presId="urn:microsoft.com/office/officeart/2005/8/layout/hierarchy4"/>
    <dgm:cxn modelId="{16E45AA0-B93A-4799-8B66-16083271161F}" srcId="{80D3B571-9845-42F8-BCA3-886334AA1329}" destId="{7925F451-4E2A-49CC-9BE7-856D1DF9AE69}" srcOrd="0" destOrd="0" parTransId="{349106F7-075A-47FF-8E78-BF38DEBC4D13}" sibTransId="{C26D02EE-841C-40A9-AA88-CCB4134AC42F}"/>
    <dgm:cxn modelId="{A38604BC-E10E-4002-BF19-1EC2DE94101A}" type="presOf" srcId="{7925F451-4E2A-49CC-9BE7-856D1DF9AE69}" destId="{FE842D9A-0568-4BF6-A43D-B5058B3F0394}" srcOrd="0" destOrd="0" presId="urn:microsoft.com/office/officeart/2005/8/layout/hierarchy4"/>
    <dgm:cxn modelId="{E57FCDD3-AFE2-4C50-984D-23A088CB6CCE}" type="presOf" srcId="{DB7C30DF-FEEF-422B-A488-4B2686B94C62}" destId="{D70D1851-6E5A-4C87-9C4A-E14A679516CC}" srcOrd="0" destOrd="0" presId="urn:microsoft.com/office/officeart/2005/8/layout/hierarchy4"/>
    <dgm:cxn modelId="{B4C8C78B-A0F3-4400-85F8-FD2A7D388027}" type="presParOf" srcId="{DE77BD09-CADB-4C12-838C-AB708E74650B}" destId="{18567D68-928E-4218-B491-B718B5B42BD4}" srcOrd="0" destOrd="0" presId="urn:microsoft.com/office/officeart/2005/8/layout/hierarchy4"/>
    <dgm:cxn modelId="{7DF05693-0701-4E7D-B822-CE65FA59076F}" type="presParOf" srcId="{18567D68-928E-4218-B491-B718B5B42BD4}" destId="{FE842D9A-0568-4BF6-A43D-B5058B3F0394}" srcOrd="0" destOrd="0" presId="urn:microsoft.com/office/officeart/2005/8/layout/hierarchy4"/>
    <dgm:cxn modelId="{CF33BB30-51F9-4367-8EF4-BFB44B31F4E4}" type="presParOf" srcId="{18567D68-928E-4218-B491-B718B5B42BD4}" destId="{94E914A3-5D0B-4B0B-B353-94BD177E93E0}" srcOrd="1" destOrd="0" presId="urn:microsoft.com/office/officeart/2005/8/layout/hierarchy4"/>
    <dgm:cxn modelId="{6A15A320-9BC7-4759-80EF-AD26390CD773}" type="presParOf" srcId="{DE77BD09-CADB-4C12-838C-AB708E74650B}" destId="{4CFD7C21-BA57-42D5-9559-160E727689A7}" srcOrd="1" destOrd="0" presId="urn:microsoft.com/office/officeart/2005/8/layout/hierarchy4"/>
    <dgm:cxn modelId="{9A1D204C-70CB-43BA-BE53-7DDB22254EA8}" type="presParOf" srcId="{DE77BD09-CADB-4C12-838C-AB708E74650B}" destId="{4CE2F504-793D-4641-B60E-BE16B51BBA59}" srcOrd="2" destOrd="0" presId="urn:microsoft.com/office/officeart/2005/8/layout/hierarchy4"/>
    <dgm:cxn modelId="{D365F73E-C577-478C-903F-EF844761ED23}" type="presParOf" srcId="{4CE2F504-793D-4641-B60E-BE16B51BBA59}" destId="{E64DF279-A269-4232-9FB2-9B5AAB29B3E8}" srcOrd="0" destOrd="0" presId="urn:microsoft.com/office/officeart/2005/8/layout/hierarchy4"/>
    <dgm:cxn modelId="{95610F96-6CDC-4C43-A6B7-A0C4FB0DFD43}" type="presParOf" srcId="{4CE2F504-793D-4641-B60E-BE16B51BBA59}" destId="{FD9DB3D9-4B07-4648-AE45-B738E6397CB5}" srcOrd="1" destOrd="0" presId="urn:microsoft.com/office/officeart/2005/8/layout/hierarchy4"/>
    <dgm:cxn modelId="{A70C48CD-BEB9-4DE4-88FD-F2A12241E7BD}" type="presParOf" srcId="{DE77BD09-CADB-4C12-838C-AB708E74650B}" destId="{D2D8B8BC-18FF-4E86-B72A-89E1778965E2}" srcOrd="3" destOrd="0" presId="urn:microsoft.com/office/officeart/2005/8/layout/hierarchy4"/>
    <dgm:cxn modelId="{9842D45F-A7DF-49A4-AD90-03AED35E474A}" type="presParOf" srcId="{DE77BD09-CADB-4C12-838C-AB708E74650B}" destId="{A1338CBB-7C20-4151-A3F3-5E6B32A6E763}" srcOrd="4" destOrd="0" presId="urn:microsoft.com/office/officeart/2005/8/layout/hierarchy4"/>
    <dgm:cxn modelId="{02BE6ACC-384D-4C60-B72A-4F5B0294AD0F}" type="presParOf" srcId="{A1338CBB-7C20-4151-A3F3-5E6B32A6E763}" destId="{C097EE60-D664-4630-A678-58F133E94DDE}" srcOrd="0" destOrd="0" presId="urn:microsoft.com/office/officeart/2005/8/layout/hierarchy4"/>
    <dgm:cxn modelId="{D07F8A32-11A3-438C-8342-6DFC8F92E1DB}" type="presParOf" srcId="{A1338CBB-7C20-4151-A3F3-5E6B32A6E763}" destId="{222390F6-BCD4-4E55-BAF7-7E31A47F0574}" srcOrd="1" destOrd="0" presId="urn:microsoft.com/office/officeart/2005/8/layout/hierarchy4"/>
    <dgm:cxn modelId="{5E862997-5D5C-4360-8598-467DF6D80A82}" type="presParOf" srcId="{DE77BD09-CADB-4C12-838C-AB708E74650B}" destId="{BF29CC89-7D91-4474-BCCE-EC8864B97E61}" srcOrd="5" destOrd="0" presId="urn:microsoft.com/office/officeart/2005/8/layout/hierarchy4"/>
    <dgm:cxn modelId="{4676ECC8-52F2-4C4B-9D64-9D7EF5EE2BD3}" type="presParOf" srcId="{DE77BD09-CADB-4C12-838C-AB708E74650B}" destId="{383DF6C3-0937-4EBA-95A1-D9B074E47503}" srcOrd="6" destOrd="0" presId="urn:microsoft.com/office/officeart/2005/8/layout/hierarchy4"/>
    <dgm:cxn modelId="{8B15FF54-CB43-4B40-8112-596351B9115F}" type="presParOf" srcId="{383DF6C3-0937-4EBA-95A1-D9B074E47503}" destId="{B2065AC1-437C-49BD-BF5E-4EE2BC5A4B67}" srcOrd="0" destOrd="0" presId="urn:microsoft.com/office/officeart/2005/8/layout/hierarchy4"/>
    <dgm:cxn modelId="{55DD53BA-15D1-4B7D-B9CC-13CC42F2DECB}" type="presParOf" srcId="{383DF6C3-0937-4EBA-95A1-D9B074E47503}" destId="{79D905E8-6928-4A8C-8E3E-48F5821CCEB7}" srcOrd="1" destOrd="0" presId="urn:microsoft.com/office/officeart/2005/8/layout/hierarchy4"/>
    <dgm:cxn modelId="{C84D9C31-174F-4B9A-A0A5-E760D12D5F50}" type="presParOf" srcId="{DE77BD09-CADB-4C12-838C-AB708E74650B}" destId="{68E62FF9-CFE9-46B7-B9B5-D7136909221D}" srcOrd="7" destOrd="0" presId="urn:microsoft.com/office/officeart/2005/8/layout/hierarchy4"/>
    <dgm:cxn modelId="{1C90CA22-3E25-453B-885B-4BAC0CD20941}" type="presParOf" srcId="{DE77BD09-CADB-4C12-838C-AB708E74650B}" destId="{AD9D157A-72B7-4009-A2A1-EE3D754D7481}" srcOrd="8" destOrd="0" presId="urn:microsoft.com/office/officeart/2005/8/layout/hierarchy4"/>
    <dgm:cxn modelId="{4AAEB9FA-88AB-4AF8-9A9C-84A997D550B5}" type="presParOf" srcId="{AD9D157A-72B7-4009-A2A1-EE3D754D7481}" destId="{D70D1851-6E5A-4C87-9C4A-E14A679516CC}" srcOrd="0" destOrd="0" presId="urn:microsoft.com/office/officeart/2005/8/layout/hierarchy4"/>
    <dgm:cxn modelId="{F066E3A2-1082-4C88-82A5-C485E8029036}" type="presParOf" srcId="{AD9D157A-72B7-4009-A2A1-EE3D754D7481}" destId="{27548616-1F8F-469E-8BCC-25B02F238FDE}"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B25218-AEB7-4CE6-95BD-C910F0E01DE0}" type="doc">
      <dgm:prSet loTypeId="urn:microsoft.com/office/officeart/2016/7/layout/HexagonTimeline" loCatId="process" qsTypeId="urn:microsoft.com/office/officeart/2005/8/quickstyle/simple1" qsCatId="simple" csTypeId="urn:microsoft.com/office/officeart/2005/8/colors/colorful2" csCatId="colorful" phldr="1"/>
      <dgm:spPr/>
      <dgm:t>
        <a:bodyPr/>
        <a:lstStyle/>
        <a:p>
          <a:endParaRPr lang="en-US"/>
        </a:p>
      </dgm:t>
    </dgm:pt>
    <dgm:pt modelId="{4B49B389-3D6B-4D67-9E8A-5AE49DC61668}">
      <dgm:prSet custT="1"/>
      <dgm:spPr/>
      <dgm:t>
        <a:bodyPr/>
        <a:lstStyle/>
        <a:p>
          <a:r>
            <a:rPr lang="en-US" sz="1600"/>
            <a:t>2011</a:t>
          </a:r>
        </a:p>
      </dgm:t>
    </dgm:pt>
    <dgm:pt modelId="{53F2EF16-2735-4586-9A18-F151CFEC85BB}" type="parTrans" cxnId="{D958A7B5-B38B-4D0A-9CE6-322F8815D299}">
      <dgm:prSet/>
      <dgm:spPr/>
      <dgm:t>
        <a:bodyPr/>
        <a:lstStyle/>
        <a:p>
          <a:endParaRPr lang="en-US" sz="2400"/>
        </a:p>
      </dgm:t>
    </dgm:pt>
    <dgm:pt modelId="{7569FF37-B003-4199-AED0-C5B45A8D4A88}" type="sibTrans" cxnId="{D958A7B5-B38B-4D0A-9CE6-322F8815D299}">
      <dgm:prSet/>
      <dgm:spPr/>
      <dgm:t>
        <a:bodyPr/>
        <a:lstStyle/>
        <a:p>
          <a:endParaRPr lang="en-US"/>
        </a:p>
      </dgm:t>
    </dgm:pt>
    <dgm:pt modelId="{EFC881D5-AB29-41D5-A10B-159AAE5BE6A8}">
      <dgm:prSet custT="1"/>
      <dgm:spPr/>
      <dgm:t>
        <a:bodyPr/>
        <a:lstStyle/>
        <a:p>
          <a:r>
            <a:rPr lang="en-US" sz="1600" b="1" dirty="0"/>
            <a:t>Botswana First IT Exhibition (ITEX)</a:t>
          </a:r>
        </a:p>
      </dgm:t>
    </dgm:pt>
    <dgm:pt modelId="{D693CD0E-5EF4-480F-96B5-6774D2B31F96}" type="parTrans" cxnId="{3D5EA7C2-82E5-4E26-B4CD-DE8A914FF048}">
      <dgm:prSet/>
      <dgm:spPr/>
      <dgm:t>
        <a:bodyPr/>
        <a:lstStyle/>
        <a:p>
          <a:endParaRPr lang="en-US" sz="2400"/>
        </a:p>
      </dgm:t>
    </dgm:pt>
    <dgm:pt modelId="{DF762A2C-152C-4CEB-8CB7-465DCA5EF858}" type="sibTrans" cxnId="{3D5EA7C2-82E5-4E26-B4CD-DE8A914FF048}">
      <dgm:prSet/>
      <dgm:spPr/>
      <dgm:t>
        <a:bodyPr/>
        <a:lstStyle/>
        <a:p>
          <a:endParaRPr lang="en-US"/>
        </a:p>
      </dgm:t>
    </dgm:pt>
    <dgm:pt modelId="{C8A69582-5EB7-4BEB-8A62-CA35AE66A3A2}">
      <dgm:prSet custT="1"/>
      <dgm:spPr/>
      <dgm:t>
        <a:bodyPr/>
        <a:lstStyle/>
        <a:p>
          <a:r>
            <a:rPr lang="en-US" sz="1600"/>
            <a:t>2011</a:t>
          </a:r>
        </a:p>
      </dgm:t>
    </dgm:pt>
    <dgm:pt modelId="{DE5FFBF4-3ADD-48D5-AF89-943110E01B09}" type="parTrans" cxnId="{13DE95C7-0560-482B-8E32-2D2FD4A04B7C}">
      <dgm:prSet/>
      <dgm:spPr/>
      <dgm:t>
        <a:bodyPr/>
        <a:lstStyle/>
        <a:p>
          <a:endParaRPr lang="en-US" sz="2400"/>
        </a:p>
      </dgm:t>
    </dgm:pt>
    <dgm:pt modelId="{9209EA68-47E2-41E1-9C76-B4E6315B778A}" type="sibTrans" cxnId="{13DE95C7-0560-482B-8E32-2D2FD4A04B7C}">
      <dgm:prSet/>
      <dgm:spPr/>
      <dgm:t>
        <a:bodyPr/>
        <a:lstStyle/>
        <a:p>
          <a:endParaRPr lang="en-US"/>
        </a:p>
      </dgm:t>
    </dgm:pt>
    <dgm:pt modelId="{6B260EB2-3A74-4E6B-B391-74017B2EBABF}">
      <dgm:prSet custT="1"/>
      <dgm:spPr/>
      <dgm:t>
        <a:bodyPr/>
        <a:lstStyle/>
        <a:p>
          <a:r>
            <a:rPr lang="en-US" sz="1600" b="1" dirty="0"/>
            <a:t>Empire </a:t>
          </a:r>
          <a:r>
            <a:rPr lang="en-US" sz="1600" b="1" dirty="0" err="1"/>
            <a:t>Synerg</a:t>
          </a:r>
          <a:r>
            <a:rPr lang="en-BW" sz="1600" b="1" dirty="0"/>
            <a:t>y’s</a:t>
          </a:r>
          <a:r>
            <a:rPr lang="en-US" sz="1600" b="1" dirty="0"/>
            <a:t> First SMART Conference for Education, Government and Business Sectors</a:t>
          </a:r>
        </a:p>
      </dgm:t>
    </dgm:pt>
    <dgm:pt modelId="{8D0DD479-D763-4994-810B-F6C7C50E68C4}" type="parTrans" cxnId="{E95E80E9-345C-4E94-824F-86114BD3FEF2}">
      <dgm:prSet/>
      <dgm:spPr/>
      <dgm:t>
        <a:bodyPr/>
        <a:lstStyle/>
        <a:p>
          <a:endParaRPr lang="en-US" sz="2400"/>
        </a:p>
      </dgm:t>
    </dgm:pt>
    <dgm:pt modelId="{2E691327-2544-47BE-81A2-0F529069ABB2}" type="sibTrans" cxnId="{E95E80E9-345C-4E94-824F-86114BD3FEF2}">
      <dgm:prSet/>
      <dgm:spPr/>
      <dgm:t>
        <a:bodyPr/>
        <a:lstStyle/>
        <a:p>
          <a:endParaRPr lang="en-US"/>
        </a:p>
      </dgm:t>
    </dgm:pt>
    <dgm:pt modelId="{F28875A6-74C1-4A69-A320-1D14D6F619A7}">
      <dgm:prSet custT="1"/>
      <dgm:spPr/>
      <dgm:t>
        <a:bodyPr/>
        <a:lstStyle/>
        <a:p>
          <a:r>
            <a:rPr lang="en-US" sz="1600"/>
            <a:t>2011</a:t>
          </a:r>
        </a:p>
      </dgm:t>
    </dgm:pt>
    <dgm:pt modelId="{DCADF2F7-535E-4903-9D4D-9A7F5B63A646}" type="parTrans" cxnId="{0F4E98EF-A373-486F-A62C-D040F4D99DC6}">
      <dgm:prSet/>
      <dgm:spPr/>
      <dgm:t>
        <a:bodyPr/>
        <a:lstStyle/>
        <a:p>
          <a:endParaRPr lang="en-US" sz="2400"/>
        </a:p>
      </dgm:t>
    </dgm:pt>
    <dgm:pt modelId="{75FD0255-00F8-4901-AB2E-3A56222F0B87}" type="sibTrans" cxnId="{0F4E98EF-A373-486F-A62C-D040F4D99DC6}">
      <dgm:prSet/>
      <dgm:spPr/>
      <dgm:t>
        <a:bodyPr/>
        <a:lstStyle/>
        <a:p>
          <a:endParaRPr lang="en-US"/>
        </a:p>
      </dgm:t>
    </dgm:pt>
    <dgm:pt modelId="{DA9B48B4-74B2-42EB-9C0C-EB53E762FF8B}">
      <dgm:prSet custT="1"/>
      <dgm:spPr/>
      <dgm:t>
        <a:bodyPr/>
        <a:lstStyle/>
        <a:p>
          <a:r>
            <a:rPr lang="en-US" sz="1600" b="1" dirty="0"/>
            <a:t>Botswana E-Government Consultative Forum</a:t>
          </a:r>
        </a:p>
      </dgm:t>
    </dgm:pt>
    <dgm:pt modelId="{7CE837F3-4D2A-407C-9724-8E1A51FE783C}" type="parTrans" cxnId="{F78615F2-8403-4375-98E7-595A84A324A3}">
      <dgm:prSet/>
      <dgm:spPr/>
      <dgm:t>
        <a:bodyPr/>
        <a:lstStyle/>
        <a:p>
          <a:endParaRPr lang="en-US" sz="2400"/>
        </a:p>
      </dgm:t>
    </dgm:pt>
    <dgm:pt modelId="{9D910139-D70F-4548-B4DF-F6AC44846D10}" type="sibTrans" cxnId="{F78615F2-8403-4375-98E7-595A84A324A3}">
      <dgm:prSet/>
      <dgm:spPr/>
      <dgm:t>
        <a:bodyPr/>
        <a:lstStyle/>
        <a:p>
          <a:endParaRPr lang="en-US"/>
        </a:p>
      </dgm:t>
    </dgm:pt>
    <dgm:pt modelId="{38ED82D1-F308-401C-BD5A-03FFFAB6F00D}">
      <dgm:prSet custT="1"/>
      <dgm:spPr/>
      <dgm:t>
        <a:bodyPr/>
        <a:lstStyle/>
        <a:p>
          <a:r>
            <a:rPr lang="en-US" sz="1600"/>
            <a:t>2013</a:t>
          </a:r>
        </a:p>
      </dgm:t>
    </dgm:pt>
    <dgm:pt modelId="{010C32DB-20D5-4347-9C71-F0EE4E9B6BDD}" type="parTrans" cxnId="{AC22A6C7-0278-4481-8E92-75A3C227F10F}">
      <dgm:prSet/>
      <dgm:spPr/>
      <dgm:t>
        <a:bodyPr/>
        <a:lstStyle/>
        <a:p>
          <a:endParaRPr lang="en-US" sz="2400"/>
        </a:p>
      </dgm:t>
    </dgm:pt>
    <dgm:pt modelId="{0AF59163-586F-44A4-A8DC-A29FB13F72AF}" type="sibTrans" cxnId="{AC22A6C7-0278-4481-8E92-75A3C227F10F}">
      <dgm:prSet/>
      <dgm:spPr/>
      <dgm:t>
        <a:bodyPr/>
        <a:lstStyle/>
        <a:p>
          <a:endParaRPr lang="en-US"/>
        </a:p>
      </dgm:t>
    </dgm:pt>
    <dgm:pt modelId="{5D7C24F6-B972-4AE0-9B5C-B6708C48E9C1}">
      <dgm:prSet custT="1"/>
      <dgm:spPr/>
      <dgm:t>
        <a:bodyPr/>
        <a:lstStyle/>
        <a:p>
          <a:r>
            <a:rPr lang="en-US" sz="1600" b="1" dirty="0"/>
            <a:t>Botswana Vendors Day Hosted by Debswana at Botswana Bureau of Standards</a:t>
          </a:r>
        </a:p>
      </dgm:t>
    </dgm:pt>
    <dgm:pt modelId="{5038C226-9AA3-4135-9988-AEBAA3E9ACF7}" type="parTrans" cxnId="{61978276-E150-42AB-9F7F-9077C510BFEC}">
      <dgm:prSet/>
      <dgm:spPr/>
      <dgm:t>
        <a:bodyPr/>
        <a:lstStyle/>
        <a:p>
          <a:endParaRPr lang="en-US" sz="2400"/>
        </a:p>
      </dgm:t>
    </dgm:pt>
    <dgm:pt modelId="{5B32673B-9A06-4351-8B93-79D9C2DCC428}" type="sibTrans" cxnId="{61978276-E150-42AB-9F7F-9077C510BFEC}">
      <dgm:prSet/>
      <dgm:spPr/>
      <dgm:t>
        <a:bodyPr/>
        <a:lstStyle/>
        <a:p>
          <a:endParaRPr lang="en-US"/>
        </a:p>
      </dgm:t>
    </dgm:pt>
    <dgm:pt modelId="{78BCA38B-00B4-4C87-AC53-6219D1562BD2}">
      <dgm:prSet custT="1"/>
      <dgm:spPr/>
      <dgm:t>
        <a:bodyPr/>
        <a:lstStyle/>
        <a:p>
          <a:r>
            <a:rPr lang="en-US" sz="1600"/>
            <a:t>2013</a:t>
          </a:r>
        </a:p>
      </dgm:t>
    </dgm:pt>
    <dgm:pt modelId="{867890F5-3649-42E4-81D6-5A4502739E20}" type="parTrans" cxnId="{83E6F357-C432-411E-A1D5-1C311CBDF666}">
      <dgm:prSet/>
      <dgm:spPr/>
      <dgm:t>
        <a:bodyPr/>
        <a:lstStyle/>
        <a:p>
          <a:endParaRPr lang="en-US" sz="2400"/>
        </a:p>
      </dgm:t>
    </dgm:pt>
    <dgm:pt modelId="{ED76645C-5C89-4E34-9D76-55875C3CF42C}" type="sibTrans" cxnId="{83E6F357-C432-411E-A1D5-1C311CBDF666}">
      <dgm:prSet/>
      <dgm:spPr/>
      <dgm:t>
        <a:bodyPr/>
        <a:lstStyle/>
        <a:p>
          <a:endParaRPr lang="en-US"/>
        </a:p>
      </dgm:t>
    </dgm:pt>
    <dgm:pt modelId="{F93556FE-29B3-4E28-A9DF-FB619DCB84D6}">
      <dgm:prSet custT="1"/>
      <dgm:spPr/>
      <dgm:t>
        <a:bodyPr/>
        <a:lstStyle/>
        <a:p>
          <a:r>
            <a:rPr lang="en-US" sz="1600" b="1" dirty="0"/>
            <a:t>Innovation Africa hosted in Botswana</a:t>
          </a:r>
        </a:p>
      </dgm:t>
    </dgm:pt>
    <dgm:pt modelId="{43FC055B-5B48-434F-BBED-AEB06945CBD7}" type="parTrans" cxnId="{2EAD40CF-67F3-4151-BFAF-F233947A1CAB}">
      <dgm:prSet/>
      <dgm:spPr/>
      <dgm:t>
        <a:bodyPr/>
        <a:lstStyle/>
        <a:p>
          <a:endParaRPr lang="en-US" sz="2400"/>
        </a:p>
      </dgm:t>
    </dgm:pt>
    <dgm:pt modelId="{427506AD-36F4-407D-8071-DBAB6A035707}" type="sibTrans" cxnId="{2EAD40CF-67F3-4151-BFAF-F233947A1CAB}">
      <dgm:prSet/>
      <dgm:spPr/>
      <dgm:t>
        <a:bodyPr/>
        <a:lstStyle/>
        <a:p>
          <a:endParaRPr lang="en-US"/>
        </a:p>
      </dgm:t>
    </dgm:pt>
    <dgm:pt modelId="{566C7476-C710-401D-B3D5-0CE9E3BE871C}">
      <dgm:prSet custT="1"/>
      <dgm:spPr/>
      <dgm:t>
        <a:bodyPr/>
        <a:lstStyle/>
        <a:p>
          <a:r>
            <a:rPr lang="en-US" sz="1600"/>
            <a:t>2015</a:t>
          </a:r>
        </a:p>
      </dgm:t>
    </dgm:pt>
    <dgm:pt modelId="{CA641920-E751-4D96-92B1-CAE851A26256}" type="parTrans" cxnId="{7BB22D32-A099-462D-BAC2-7628137679B1}">
      <dgm:prSet/>
      <dgm:spPr/>
      <dgm:t>
        <a:bodyPr/>
        <a:lstStyle/>
        <a:p>
          <a:endParaRPr lang="en-US" sz="2400"/>
        </a:p>
      </dgm:t>
    </dgm:pt>
    <dgm:pt modelId="{879D813C-A620-4EC0-A479-C8B3562743C7}" type="sibTrans" cxnId="{7BB22D32-A099-462D-BAC2-7628137679B1}">
      <dgm:prSet/>
      <dgm:spPr/>
      <dgm:t>
        <a:bodyPr/>
        <a:lstStyle/>
        <a:p>
          <a:endParaRPr lang="en-US"/>
        </a:p>
      </dgm:t>
    </dgm:pt>
    <dgm:pt modelId="{BFD7F703-6872-4C1E-8AE6-2AB1733E9E75}">
      <dgm:prSet custT="1"/>
      <dgm:spPr/>
      <dgm:t>
        <a:bodyPr/>
        <a:lstStyle/>
        <a:p>
          <a:r>
            <a:rPr lang="en-US" sz="1600" b="1" dirty="0"/>
            <a:t>MESD IPS&amp;P Conference</a:t>
          </a:r>
          <a:r>
            <a:rPr lang="en-BW" sz="1600" b="1" dirty="0"/>
            <a:t> at University of Botswana</a:t>
          </a:r>
          <a:endParaRPr lang="en-US" sz="1600" b="1" dirty="0"/>
        </a:p>
      </dgm:t>
    </dgm:pt>
    <dgm:pt modelId="{63509DEF-9135-411D-8EA5-FEB9C0AF0249}" type="parTrans" cxnId="{7BE8511C-F582-4B95-9631-C67EE405A574}">
      <dgm:prSet/>
      <dgm:spPr/>
      <dgm:t>
        <a:bodyPr/>
        <a:lstStyle/>
        <a:p>
          <a:endParaRPr lang="en-US" sz="2400"/>
        </a:p>
      </dgm:t>
    </dgm:pt>
    <dgm:pt modelId="{C34A8A34-C5A5-4E7E-8328-37AE63CFBC71}" type="sibTrans" cxnId="{7BE8511C-F582-4B95-9631-C67EE405A574}">
      <dgm:prSet/>
      <dgm:spPr/>
      <dgm:t>
        <a:bodyPr/>
        <a:lstStyle/>
        <a:p>
          <a:endParaRPr lang="en-US"/>
        </a:p>
      </dgm:t>
    </dgm:pt>
    <dgm:pt modelId="{93DA5F7F-5418-4264-8337-69DF16238FAA}">
      <dgm:prSet custT="1"/>
      <dgm:spPr/>
      <dgm:t>
        <a:bodyPr/>
        <a:lstStyle/>
        <a:p>
          <a:r>
            <a:rPr lang="en-US" sz="1600"/>
            <a:t>201</a:t>
          </a:r>
          <a:r>
            <a:rPr lang="en-BW" sz="1600"/>
            <a:t>9</a:t>
          </a:r>
          <a:endParaRPr lang="en-US" sz="1600"/>
        </a:p>
      </dgm:t>
    </dgm:pt>
    <dgm:pt modelId="{1D80000F-6A68-40D5-851C-5F62F9A94AF7}" type="parTrans" cxnId="{F01C127E-D73B-4CA2-A897-AE92AB0F4284}">
      <dgm:prSet/>
      <dgm:spPr/>
      <dgm:t>
        <a:bodyPr/>
        <a:lstStyle/>
        <a:p>
          <a:endParaRPr lang="en-US" sz="2400"/>
        </a:p>
      </dgm:t>
    </dgm:pt>
    <dgm:pt modelId="{3F620DE9-E4A7-4C55-BAA9-38749F0772E3}" type="sibTrans" cxnId="{F01C127E-D73B-4CA2-A897-AE92AB0F4284}">
      <dgm:prSet/>
      <dgm:spPr/>
      <dgm:t>
        <a:bodyPr/>
        <a:lstStyle/>
        <a:p>
          <a:endParaRPr lang="en-US"/>
        </a:p>
      </dgm:t>
    </dgm:pt>
    <dgm:pt modelId="{ECFC2113-57FB-474D-9184-84944812B4B2}">
      <dgm:prSet custT="1"/>
      <dgm:spPr/>
      <dgm:t>
        <a:bodyPr/>
        <a:lstStyle/>
        <a:p>
          <a:r>
            <a:rPr lang="en-US" sz="1600" b="1" dirty="0"/>
            <a:t>SMART Technologies Education and Business Conference</a:t>
          </a:r>
          <a:r>
            <a:rPr lang="en-BW" sz="1600" b="1" dirty="0"/>
            <a:t> in Gaborone</a:t>
          </a:r>
          <a:endParaRPr lang="en-US" sz="1600" b="1" dirty="0"/>
        </a:p>
      </dgm:t>
    </dgm:pt>
    <dgm:pt modelId="{40470D79-4736-4B54-94D7-103DC68C8173}" type="parTrans" cxnId="{49942AD2-932B-48C9-BE75-B59F7BD59199}">
      <dgm:prSet/>
      <dgm:spPr/>
      <dgm:t>
        <a:bodyPr/>
        <a:lstStyle/>
        <a:p>
          <a:endParaRPr lang="en-US" sz="2400"/>
        </a:p>
      </dgm:t>
    </dgm:pt>
    <dgm:pt modelId="{8AD67540-508B-40BD-9864-23A044B94D99}" type="sibTrans" cxnId="{49942AD2-932B-48C9-BE75-B59F7BD59199}">
      <dgm:prSet/>
      <dgm:spPr/>
      <dgm:t>
        <a:bodyPr/>
        <a:lstStyle/>
        <a:p>
          <a:endParaRPr lang="en-US"/>
        </a:p>
      </dgm:t>
    </dgm:pt>
    <dgm:pt modelId="{A9E4A140-B94F-4ED8-9934-E3E8355999FB}">
      <dgm:prSet custT="1"/>
      <dgm:spPr/>
      <dgm:t>
        <a:bodyPr/>
        <a:lstStyle/>
        <a:p>
          <a:r>
            <a:rPr lang="en-US" sz="1600" dirty="0"/>
            <a:t>2023</a:t>
          </a:r>
        </a:p>
      </dgm:t>
    </dgm:pt>
    <dgm:pt modelId="{07A57514-0FAA-42E5-BAC0-F4C2CB0EC15D}" type="parTrans" cxnId="{87984800-D663-459A-AF87-75E995FCCF1C}">
      <dgm:prSet/>
      <dgm:spPr/>
      <dgm:t>
        <a:bodyPr/>
        <a:lstStyle/>
        <a:p>
          <a:endParaRPr lang="en-US" sz="2400"/>
        </a:p>
      </dgm:t>
    </dgm:pt>
    <dgm:pt modelId="{B4EA940A-F18D-4707-B5DC-57013C0E7F70}" type="sibTrans" cxnId="{87984800-D663-459A-AF87-75E995FCCF1C}">
      <dgm:prSet/>
      <dgm:spPr/>
      <dgm:t>
        <a:bodyPr/>
        <a:lstStyle/>
        <a:p>
          <a:endParaRPr lang="en-US"/>
        </a:p>
      </dgm:t>
    </dgm:pt>
    <dgm:pt modelId="{4B499185-845A-49E1-B65F-41D59554E800}">
      <dgm:prSet custT="1"/>
      <dgm:spPr/>
      <dgm:t>
        <a:bodyPr/>
        <a:lstStyle/>
        <a:p>
          <a:r>
            <a:rPr lang="en-US" sz="1600" b="1" dirty="0"/>
            <a:t>Innovation Africa in Kigali, Rwanda</a:t>
          </a:r>
        </a:p>
      </dgm:t>
    </dgm:pt>
    <dgm:pt modelId="{CF6D1FB4-90F8-49A1-B64E-F4A6A7935C86}" type="parTrans" cxnId="{72A90766-5DA3-43D3-8FC5-557DDB36BD0C}">
      <dgm:prSet/>
      <dgm:spPr/>
      <dgm:t>
        <a:bodyPr/>
        <a:lstStyle/>
        <a:p>
          <a:endParaRPr lang="en-US" sz="2400"/>
        </a:p>
      </dgm:t>
    </dgm:pt>
    <dgm:pt modelId="{71D58F53-1A7A-4461-A33A-F5C3747569BF}" type="sibTrans" cxnId="{72A90766-5DA3-43D3-8FC5-557DDB36BD0C}">
      <dgm:prSet/>
      <dgm:spPr/>
      <dgm:t>
        <a:bodyPr/>
        <a:lstStyle/>
        <a:p>
          <a:endParaRPr lang="en-US"/>
        </a:p>
      </dgm:t>
    </dgm:pt>
    <dgm:pt modelId="{70AC0F72-9E12-4951-897B-C8B74E8A8969}">
      <dgm:prSet custT="1"/>
      <dgm:spPr/>
      <dgm:t>
        <a:bodyPr/>
        <a:lstStyle/>
        <a:p>
          <a:r>
            <a:rPr lang="en-US" sz="1600" b="1" dirty="0"/>
            <a:t>W</a:t>
          </a:r>
          <a:r>
            <a:rPr lang="en-BW" sz="1600" b="1" dirty="0" err="1"/>
            <a:t>orld</a:t>
          </a:r>
          <a:r>
            <a:rPr lang="en-BW" sz="1600" b="1" dirty="0"/>
            <a:t> Telecommunication and Information Society Day (WTISD) in </a:t>
          </a:r>
          <a:r>
            <a:rPr lang="en-BW" sz="1600" b="1" dirty="0" err="1"/>
            <a:t>Sefhare</a:t>
          </a:r>
          <a:endParaRPr lang="en-US" sz="1600" b="1" dirty="0"/>
        </a:p>
      </dgm:t>
    </dgm:pt>
    <dgm:pt modelId="{DF6A2A91-4945-442D-A5D1-6207FADAD14E}" type="parTrans" cxnId="{08852E92-FD80-4E51-B949-5B6DF662BFE3}">
      <dgm:prSet/>
      <dgm:spPr/>
      <dgm:t>
        <a:bodyPr/>
        <a:lstStyle/>
        <a:p>
          <a:endParaRPr lang="en-GB" sz="2400"/>
        </a:p>
      </dgm:t>
    </dgm:pt>
    <dgm:pt modelId="{E1923E68-38E2-4797-83EA-3D1338AFC229}" type="sibTrans" cxnId="{08852E92-FD80-4E51-B949-5B6DF662BFE3}">
      <dgm:prSet/>
      <dgm:spPr/>
      <dgm:t>
        <a:bodyPr/>
        <a:lstStyle/>
        <a:p>
          <a:endParaRPr lang="en-GB"/>
        </a:p>
      </dgm:t>
    </dgm:pt>
    <dgm:pt modelId="{8E970986-4F52-4635-B98C-8E0814DA560B}">
      <dgm:prSet custT="1"/>
      <dgm:spPr/>
      <dgm:t>
        <a:bodyPr/>
        <a:lstStyle/>
        <a:p>
          <a:r>
            <a:rPr lang="en-US" sz="1600"/>
            <a:t>2022</a:t>
          </a:r>
        </a:p>
      </dgm:t>
    </dgm:pt>
    <dgm:pt modelId="{DC3F9739-8CB6-4F14-956E-D724928D780A}" type="parTrans" cxnId="{A2772D13-CAB3-405A-B33C-C9D9A2DEF088}">
      <dgm:prSet/>
      <dgm:spPr/>
      <dgm:t>
        <a:bodyPr/>
        <a:lstStyle/>
        <a:p>
          <a:endParaRPr lang="en-GB" sz="2400"/>
        </a:p>
      </dgm:t>
    </dgm:pt>
    <dgm:pt modelId="{C5B29CD2-19F9-41F5-BF3B-7328ABC28798}" type="sibTrans" cxnId="{A2772D13-CAB3-405A-B33C-C9D9A2DEF088}">
      <dgm:prSet/>
      <dgm:spPr/>
      <dgm:t>
        <a:bodyPr/>
        <a:lstStyle/>
        <a:p>
          <a:endParaRPr lang="en-GB"/>
        </a:p>
      </dgm:t>
    </dgm:pt>
    <dgm:pt modelId="{B8EA852C-2796-4A64-B7B3-881F731A3EF4}" type="pres">
      <dgm:prSet presAssocID="{F3B25218-AEB7-4CE6-95BD-C910F0E01DE0}" presName="Name0" presStyleCnt="0">
        <dgm:presLayoutVars>
          <dgm:chMax/>
          <dgm:chPref/>
          <dgm:animLvl val="lvl"/>
        </dgm:presLayoutVars>
      </dgm:prSet>
      <dgm:spPr/>
    </dgm:pt>
    <dgm:pt modelId="{AA21FBC6-5417-4E19-BB33-799D76D2363A}" type="pres">
      <dgm:prSet presAssocID="{4B49B389-3D6B-4D67-9E8A-5AE49DC61668}" presName="composite" presStyleCnt="0"/>
      <dgm:spPr/>
    </dgm:pt>
    <dgm:pt modelId="{7BBD2F80-A1FB-4E29-96BE-CFE26E314E2B}" type="pres">
      <dgm:prSet presAssocID="{4B49B389-3D6B-4D67-9E8A-5AE49DC61668}" presName="Parent1" presStyleLbl="alignNode1" presStyleIdx="0" presStyleCnt="9" custScaleX="110790">
        <dgm:presLayoutVars>
          <dgm:chMax val="1"/>
          <dgm:chPref val="1"/>
          <dgm:bulletEnabled val="1"/>
        </dgm:presLayoutVars>
      </dgm:prSet>
      <dgm:spPr/>
    </dgm:pt>
    <dgm:pt modelId="{6E3D9FD6-3966-4F1B-971D-6426E3A065EA}" type="pres">
      <dgm:prSet presAssocID="{4B49B389-3D6B-4D67-9E8A-5AE49DC61668}" presName="Childtext1" presStyleLbl="revTx" presStyleIdx="0" presStyleCnt="9">
        <dgm:presLayoutVars>
          <dgm:chMax val="0"/>
          <dgm:chPref val="0"/>
          <dgm:bulletEnabled/>
        </dgm:presLayoutVars>
      </dgm:prSet>
      <dgm:spPr/>
    </dgm:pt>
    <dgm:pt modelId="{94B90CD2-A2B8-4E97-A46E-1D155140725D}" type="pres">
      <dgm:prSet presAssocID="{4B49B389-3D6B-4D67-9E8A-5AE49DC61668}" presName="ConnectLine" presStyleLbl="sibTrans1D1" presStyleIdx="0" presStyleCnt="9"/>
      <dgm:spPr>
        <a:noFill/>
        <a:ln w="12700" cap="flat" cmpd="sng" algn="ctr">
          <a:solidFill>
            <a:schemeClr val="accent2">
              <a:hueOff val="0"/>
              <a:satOff val="0"/>
              <a:lumOff val="0"/>
              <a:alphaOff val="0"/>
            </a:schemeClr>
          </a:solidFill>
          <a:prstDash val="dash"/>
        </a:ln>
        <a:effectLst/>
      </dgm:spPr>
    </dgm:pt>
    <dgm:pt modelId="{EE63E46B-BC80-4A23-A301-E09B250D3D3B}" type="pres">
      <dgm:prSet presAssocID="{4B49B389-3D6B-4D67-9E8A-5AE49DC61668}" presName="ConnectLineEnd" presStyleLbl="node1" presStyleIdx="0" presStyleCnt="9"/>
      <dgm:spPr/>
    </dgm:pt>
    <dgm:pt modelId="{280874D2-46F2-4441-902C-1CDDB640B3B6}" type="pres">
      <dgm:prSet presAssocID="{4B49B389-3D6B-4D67-9E8A-5AE49DC61668}" presName="EmptyPane" presStyleCnt="0"/>
      <dgm:spPr/>
    </dgm:pt>
    <dgm:pt modelId="{34A61E2D-6D08-4281-8AA9-B5505DD6CC8C}" type="pres">
      <dgm:prSet presAssocID="{7569FF37-B003-4199-AED0-C5B45A8D4A88}" presName="spaceBetweenRectangles" presStyleLbl="fgAcc1" presStyleIdx="0" presStyleCnt="8"/>
      <dgm:spPr/>
    </dgm:pt>
    <dgm:pt modelId="{8AF3FAA8-52BA-47AB-9C76-40B29A0D9EE4}" type="pres">
      <dgm:prSet presAssocID="{C8A69582-5EB7-4BEB-8A62-CA35AE66A3A2}" presName="composite" presStyleCnt="0"/>
      <dgm:spPr/>
    </dgm:pt>
    <dgm:pt modelId="{5199D0AD-CFD4-4B27-B797-D82E96F839D1}" type="pres">
      <dgm:prSet presAssocID="{C8A69582-5EB7-4BEB-8A62-CA35AE66A3A2}" presName="Parent1" presStyleLbl="alignNode1" presStyleIdx="1" presStyleCnt="9">
        <dgm:presLayoutVars>
          <dgm:chMax val="1"/>
          <dgm:chPref val="1"/>
          <dgm:bulletEnabled val="1"/>
        </dgm:presLayoutVars>
      </dgm:prSet>
      <dgm:spPr/>
    </dgm:pt>
    <dgm:pt modelId="{F9D8E07C-3B30-43C4-8551-F3418BEF2D4E}" type="pres">
      <dgm:prSet presAssocID="{C8A69582-5EB7-4BEB-8A62-CA35AE66A3A2}" presName="Childtext1" presStyleLbl="revTx" presStyleIdx="1" presStyleCnt="9">
        <dgm:presLayoutVars>
          <dgm:chMax val="0"/>
          <dgm:chPref val="0"/>
          <dgm:bulletEnabled/>
        </dgm:presLayoutVars>
      </dgm:prSet>
      <dgm:spPr/>
    </dgm:pt>
    <dgm:pt modelId="{F7CAB9B2-C063-440B-B564-4D4B412198C7}" type="pres">
      <dgm:prSet presAssocID="{C8A69582-5EB7-4BEB-8A62-CA35AE66A3A2}" presName="ConnectLine" presStyleLbl="sibTrans1D1" presStyleIdx="1" presStyleCnt="9"/>
      <dgm:spPr>
        <a:noFill/>
        <a:ln w="12700" cap="flat" cmpd="sng" algn="ctr">
          <a:solidFill>
            <a:schemeClr val="accent2">
              <a:hueOff val="585190"/>
              <a:satOff val="-730"/>
              <a:lumOff val="172"/>
              <a:alphaOff val="0"/>
            </a:schemeClr>
          </a:solidFill>
          <a:prstDash val="dash"/>
        </a:ln>
        <a:effectLst/>
      </dgm:spPr>
    </dgm:pt>
    <dgm:pt modelId="{A4205F01-5530-4E90-AD68-F8583C025775}" type="pres">
      <dgm:prSet presAssocID="{C8A69582-5EB7-4BEB-8A62-CA35AE66A3A2}" presName="ConnectLineEnd" presStyleLbl="node1" presStyleIdx="1" presStyleCnt="9"/>
      <dgm:spPr/>
    </dgm:pt>
    <dgm:pt modelId="{BA017C16-CA62-4F67-803A-2384540364DF}" type="pres">
      <dgm:prSet presAssocID="{C8A69582-5EB7-4BEB-8A62-CA35AE66A3A2}" presName="EmptyPane" presStyleCnt="0"/>
      <dgm:spPr/>
    </dgm:pt>
    <dgm:pt modelId="{266A5394-1362-4F39-AED2-011D2C39B87F}" type="pres">
      <dgm:prSet presAssocID="{9209EA68-47E2-41E1-9C76-B4E6315B778A}" presName="spaceBetweenRectangles" presStyleLbl="fgAcc1" presStyleIdx="1" presStyleCnt="8"/>
      <dgm:spPr/>
    </dgm:pt>
    <dgm:pt modelId="{85B892CC-0EB8-4776-BF3B-EADCBB392AB2}" type="pres">
      <dgm:prSet presAssocID="{F28875A6-74C1-4A69-A320-1D14D6F619A7}" presName="composite" presStyleCnt="0"/>
      <dgm:spPr/>
    </dgm:pt>
    <dgm:pt modelId="{1A8A063D-061C-4CB5-AA49-89A6F8E3E9DE}" type="pres">
      <dgm:prSet presAssocID="{F28875A6-74C1-4A69-A320-1D14D6F619A7}" presName="Parent1" presStyleLbl="alignNode1" presStyleIdx="2" presStyleCnt="9">
        <dgm:presLayoutVars>
          <dgm:chMax val="1"/>
          <dgm:chPref val="1"/>
          <dgm:bulletEnabled val="1"/>
        </dgm:presLayoutVars>
      </dgm:prSet>
      <dgm:spPr/>
    </dgm:pt>
    <dgm:pt modelId="{AE313CD4-08A9-44BC-B867-01AD1EF91077}" type="pres">
      <dgm:prSet presAssocID="{F28875A6-74C1-4A69-A320-1D14D6F619A7}" presName="Childtext1" presStyleLbl="revTx" presStyleIdx="2" presStyleCnt="9">
        <dgm:presLayoutVars>
          <dgm:chMax val="0"/>
          <dgm:chPref val="0"/>
          <dgm:bulletEnabled/>
        </dgm:presLayoutVars>
      </dgm:prSet>
      <dgm:spPr/>
    </dgm:pt>
    <dgm:pt modelId="{9F0C4A22-C23F-4C96-9D1A-3A092C0155FE}" type="pres">
      <dgm:prSet presAssocID="{F28875A6-74C1-4A69-A320-1D14D6F619A7}" presName="ConnectLine" presStyleLbl="sibTrans1D1" presStyleIdx="2" presStyleCnt="9"/>
      <dgm:spPr>
        <a:noFill/>
        <a:ln w="12700" cap="flat" cmpd="sng" algn="ctr">
          <a:solidFill>
            <a:schemeClr val="accent2">
              <a:hueOff val="1170380"/>
              <a:satOff val="-1460"/>
              <a:lumOff val="343"/>
              <a:alphaOff val="0"/>
            </a:schemeClr>
          </a:solidFill>
          <a:prstDash val="dash"/>
        </a:ln>
        <a:effectLst/>
      </dgm:spPr>
    </dgm:pt>
    <dgm:pt modelId="{BD87820B-3800-47D4-9780-5D55DEE25A16}" type="pres">
      <dgm:prSet presAssocID="{F28875A6-74C1-4A69-A320-1D14D6F619A7}" presName="ConnectLineEnd" presStyleLbl="node1" presStyleIdx="2" presStyleCnt="9"/>
      <dgm:spPr/>
    </dgm:pt>
    <dgm:pt modelId="{5A972E17-DC27-46E7-B3CF-5B9ECE42CCB2}" type="pres">
      <dgm:prSet presAssocID="{F28875A6-74C1-4A69-A320-1D14D6F619A7}" presName="EmptyPane" presStyleCnt="0"/>
      <dgm:spPr/>
    </dgm:pt>
    <dgm:pt modelId="{14D4D491-097E-4DF8-8052-48D6BDF35E0A}" type="pres">
      <dgm:prSet presAssocID="{75FD0255-00F8-4901-AB2E-3A56222F0B87}" presName="spaceBetweenRectangles" presStyleLbl="fgAcc1" presStyleIdx="2" presStyleCnt="8"/>
      <dgm:spPr/>
    </dgm:pt>
    <dgm:pt modelId="{23515BD2-99B4-48D6-BCC3-662A715812FC}" type="pres">
      <dgm:prSet presAssocID="{38ED82D1-F308-401C-BD5A-03FFFAB6F00D}" presName="composite" presStyleCnt="0"/>
      <dgm:spPr/>
    </dgm:pt>
    <dgm:pt modelId="{98AEBD92-26B5-468D-8F5D-67A378D25DFF}" type="pres">
      <dgm:prSet presAssocID="{38ED82D1-F308-401C-BD5A-03FFFAB6F00D}" presName="Parent1" presStyleLbl="alignNode1" presStyleIdx="3" presStyleCnt="9">
        <dgm:presLayoutVars>
          <dgm:chMax val="1"/>
          <dgm:chPref val="1"/>
          <dgm:bulletEnabled val="1"/>
        </dgm:presLayoutVars>
      </dgm:prSet>
      <dgm:spPr/>
    </dgm:pt>
    <dgm:pt modelId="{60D1F8A4-BAE4-4EBC-99C0-04422D2D3E24}" type="pres">
      <dgm:prSet presAssocID="{38ED82D1-F308-401C-BD5A-03FFFAB6F00D}" presName="Childtext1" presStyleLbl="revTx" presStyleIdx="3" presStyleCnt="9">
        <dgm:presLayoutVars>
          <dgm:chMax val="0"/>
          <dgm:chPref val="0"/>
          <dgm:bulletEnabled/>
        </dgm:presLayoutVars>
      </dgm:prSet>
      <dgm:spPr/>
    </dgm:pt>
    <dgm:pt modelId="{0C833336-CFCE-42F3-BB73-DCE2CA354F63}" type="pres">
      <dgm:prSet presAssocID="{38ED82D1-F308-401C-BD5A-03FFFAB6F00D}" presName="ConnectLine" presStyleLbl="sibTrans1D1" presStyleIdx="3" presStyleCnt="9"/>
      <dgm:spPr>
        <a:noFill/>
        <a:ln w="12700" cap="flat" cmpd="sng" algn="ctr">
          <a:solidFill>
            <a:schemeClr val="accent2">
              <a:hueOff val="1755570"/>
              <a:satOff val="-2190"/>
              <a:lumOff val="515"/>
              <a:alphaOff val="0"/>
            </a:schemeClr>
          </a:solidFill>
          <a:prstDash val="dash"/>
        </a:ln>
        <a:effectLst/>
      </dgm:spPr>
    </dgm:pt>
    <dgm:pt modelId="{0B9CDE12-C321-4508-8382-2B49A6F69DBF}" type="pres">
      <dgm:prSet presAssocID="{38ED82D1-F308-401C-BD5A-03FFFAB6F00D}" presName="ConnectLineEnd" presStyleLbl="node1" presStyleIdx="3" presStyleCnt="9"/>
      <dgm:spPr/>
    </dgm:pt>
    <dgm:pt modelId="{C2074F53-C716-4052-B6E1-751039BB20AA}" type="pres">
      <dgm:prSet presAssocID="{38ED82D1-F308-401C-BD5A-03FFFAB6F00D}" presName="EmptyPane" presStyleCnt="0"/>
      <dgm:spPr/>
    </dgm:pt>
    <dgm:pt modelId="{A93C20EE-BB3F-49B7-8DBC-B7D9CAF22D13}" type="pres">
      <dgm:prSet presAssocID="{0AF59163-586F-44A4-A8DC-A29FB13F72AF}" presName="spaceBetweenRectangles" presStyleLbl="fgAcc1" presStyleIdx="3" presStyleCnt="8"/>
      <dgm:spPr/>
    </dgm:pt>
    <dgm:pt modelId="{E7A3CF39-343E-4172-A2C3-BC5199A3175F}" type="pres">
      <dgm:prSet presAssocID="{78BCA38B-00B4-4C87-AC53-6219D1562BD2}" presName="composite" presStyleCnt="0"/>
      <dgm:spPr/>
    </dgm:pt>
    <dgm:pt modelId="{1512A1BD-0A96-4224-9B9F-01E596291380}" type="pres">
      <dgm:prSet presAssocID="{78BCA38B-00B4-4C87-AC53-6219D1562BD2}" presName="Parent1" presStyleLbl="alignNode1" presStyleIdx="4" presStyleCnt="9">
        <dgm:presLayoutVars>
          <dgm:chMax val="1"/>
          <dgm:chPref val="1"/>
          <dgm:bulletEnabled val="1"/>
        </dgm:presLayoutVars>
      </dgm:prSet>
      <dgm:spPr/>
    </dgm:pt>
    <dgm:pt modelId="{B362956A-BAE0-460F-BA2D-EA844806CF1D}" type="pres">
      <dgm:prSet presAssocID="{78BCA38B-00B4-4C87-AC53-6219D1562BD2}" presName="Childtext1" presStyleLbl="revTx" presStyleIdx="4" presStyleCnt="9">
        <dgm:presLayoutVars>
          <dgm:chMax val="0"/>
          <dgm:chPref val="0"/>
          <dgm:bulletEnabled/>
        </dgm:presLayoutVars>
      </dgm:prSet>
      <dgm:spPr/>
    </dgm:pt>
    <dgm:pt modelId="{C8A71F2C-4654-4A9A-AEDC-FFDB1D0CA77D}" type="pres">
      <dgm:prSet presAssocID="{78BCA38B-00B4-4C87-AC53-6219D1562BD2}" presName="ConnectLine" presStyleLbl="sibTrans1D1" presStyleIdx="4" presStyleCnt="9"/>
      <dgm:spPr>
        <a:noFill/>
        <a:ln w="12700" cap="flat" cmpd="sng" algn="ctr">
          <a:solidFill>
            <a:schemeClr val="accent2">
              <a:hueOff val="2340759"/>
              <a:satOff val="-2919"/>
              <a:lumOff val="686"/>
              <a:alphaOff val="0"/>
            </a:schemeClr>
          </a:solidFill>
          <a:prstDash val="dash"/>
        </a:ln>
        <a:effectLst/>
      </dgm:spPr>
    </dgm:pt>
    <dgm:pt modelId="{82DB9B2A-7FF5-4646-8670-58BC5937E124}" type="pres">
      <dgm:prSet presAssocID="{78BCA38B-00B4-4C87-AC53-6219D1562BD2}" presName="ConnectLineEnd" presStyleLbl="node1" presStyleIdx="4" presStyleCnt="9"/>
      <dgm:spPr/>
    </dgm:pt>
    <dgm:pt modelId="{6F3EF713-750E-48D9-A77C-DE98F3846089}" type="pres">
      <dgm:prSet presAssocID="{78BCA38B-00B4-4C87-AC53-6219D1562BD2}" presName="EmptyPane" presStyleCnt="0"/>
      <dgm:spPr/>
    </dgm:pt>
    <dgm:pt modelId="{183E762D-C0EF-47D3-B19A-3DCAAEB1D3AD}" type="pres">
      <dgm:prSet presAssocID="{ED76645C-5C89-4E34-9D76-55875C3CF42C}" presName="spaceBetweenRectangles" presStyleLbl="fgAcc1" presStyleIdx="4" presStyleCnt="8"/>
      <dgm:spPr/>
    </dgm:pt>
    <dgm:pt modelId="{B808F841-8B8A-4920-906F-2DE3B9E696A5}" type="pres">
      <dgm:prSet presAssocID="{566C7476-C710-401D-B3D5-0CE9E3BE871C}" presName="composite" presStyleCnt="0"/>
      <dgm:spPr/>
    </dgm:pt>
    <dgm:pt modelId="{56A04C29-8709-4859-9462-85BA022BF95D}" type="pres">
      <dgm:prSet presAssocID="{566C7476-C710-401D-B3D5-0CE9E3BE871C}" presName="Parent1" presStyleLbl="alignNode1" presStyleIdx="5" presStyleCnt="9">
        <dgm:presLayoutVars>
          <dgm:chMax val="1"/>
          <dgm:chPref val="1"/>
          <dgm:bulletEnabled val="1"/>
        </dgm:presLayoutVars>
      </dgm:prSet>
      <dgm:spPr/>
    </dgm:pt>
    <dgm:pt modelId="{EA3E7D95-B86E-4ACA-A99A-424606480FC1}" type="pres">
      <dgm:prSet presAssocID="{566C7476-C710-401D-B3D5-0CE9E3BE871C}" presName="Childtext1" presStyleLbl="revTx" presStyleIdx="5" presStyleCnt="9">
        <dgm:presLayoutVars>
          <dgm:chMax val="0"/>
          <dgm:chPref val="0"/>
          <dgm:bulletEnabled/>
        </dgm:presLayoutVars>
      </dgm:prSet>
      <dgm:spPr/>
    </dgm:pt>
    <dgm:pt modelId="{ECBB7AB5-B6FC-4E5E-8775-031AB71AF79A}" type="pres">
      <dgm:prSet presAssocID="{566C7476-C710-401D-B3D5-0CE9E3BE871C}" presName="ConnectLine" presStyleLbl="sibTrans1D1" presStyleIdx="5" presStyleCnt="9"/>
      <dgm:spPr>
        <a:noFill/>
        <a:ln w="12700" cap="flat" cmpd="sng" algn="ctr">
          <a:solidFill>
            <a:schemeClr val="accent2">
              <a:hueOff val="2925949"/>
              <a:satOff val="-3649"/>
              <a:lumOff val="858"/>
              <a:alphaOff val="0"/>
            </a:schemeClr>
          </a:solidFill>
          <a:prstDash val="dash"/>
        </a:ln>
        <a:effectLst/>
      </dgm:spPr>
    </dgm:pt>
    <dgm:pt modelId="{6BB625EA-0A5C-489C-85BB-2A56CD8161A8}" type="pres">
      <dgm:prSet presAssocID="{566C7476-C710-401D-B3D5-0CE9E3BE871C}" presName="ConnectLineEnd" presStyleLbl="node1" presStyleIdx="5" presStyleCnt="9"/>
      <dgm:spPr/>
    </dgm:pt>
    <dgm:pt modelId="{A843DF0C-22C7-405B-BCF0-AB912160FBE2}" type="pres">
      <dgm:prSet presAssocID="{566C7476-C710-401D-B3D5-0CE9E3BE871C}" presName="EmptyPane" presStyleCnt="0"/>
      <dgm:spPr/>
    </dgm:pt>
    <dgm:pt modelId="{D969375C-35AC-4AAB-AE7E-855F7073008B}" type="pres">
      <dgm:prSet presAssocID="{879D813C-A620-4EC0-A479-C8B3562743C7}" presName="spaceBetweenRectangles" presStyleLbl="fgAcc1" presStyleIdx="5" presStyleCnt="8"/>
      <dgm:spPr/>
    </dgm:pt>
    <dgm:pt modelId="{39E88D6A-44C7-4FD5-AA0A-FD9541AFF99A}" type="pres">
      <dgm:prSet presAssocID="{93DA5F7F-5418-4264-8337-69DF16238FAA}" presName="composite" presStyleCnt="0"/>
      <dgm:spPr/>
    </dgm:pt>
    <dgm:pt modelId="{4F34A1AE-C365-4FC7-90F0-D0112C8E66FE}" type="pres">
      <dgm:prSet presAssocID="{93DA5F7F-5418-4264-8337-69DF16238FAA}" presName="Parent1" presStyleLbl="alignNode1" presStyleIdx="6" presStyleCnt="9">
        <dgm:presLayoutVars>
          <dgm:chMax val="1"/>
          <dgm:chPref val="1"/>
          <dgm:bulletEnabled val="1"/>
        </dgm:presLayoutVars>
      </dgm:prSet>
      <dgm:spPr/>
    </dgm:pt>
    <dgm:pt modelId="{89CEF460-8F7E-45E2-BAFE-971F21B0CB05}" type="pres">
      <dgm:prSet presAssocID="{93DA5F7F-5418-4264-8337-69DF16238FAA}" presName="Childtext1" presStyleLbl="revTx" presStyleIdx="6" presStyleCnt="9">
        <dgm:presLayoutVars>
          <dgm:chMax val="0"/>
          <dgm:chPref val="0"/>
          <dgm:bulletEnabled/>
        </dgm:presLayoutVars>
      </dgm:prSet>
      <dgm:spPr/>
    </dgm:pt>
    <dgm:pt modelId="{36367189-C805-4894-A6A8-6A587B246E1D}" type="pres">
      <dgm:prSet presAssocID="{93DA5F7F-5418-4264-8337-69DF16238FAA}" presName="ConnectLine" presStyleLbl="sibTrans1D1" presStyleIdx="6" presStyleCnt="9"/>
      <dgm:spPr>
        <a:noFill/>
        <a:ln w="12700" cap="flat" cmpd="sng" algn="ctr">
          <a:solidFill>
            <a:schemeClr val="accent2">
              <a:hueOff val="3511139"/>
              <a:satOff val="-4379"/>
              <a:lumOff val="1030"/>
              <a:alphaOff val="0"/>
            </a:schemeClr>
          </a:solidFill>
          <a:prstDash val="dash"/>
        </a:ln>
        <a:effectLst/>
      </dgm:spPr>
    </dgm:pt>
    <dgm:pt modelId="{2B7865F6-58A6-4479-9872-3C5449F46391}" type="pres">
      <dgm:prSet presAssocID="{93DA5F7F-5418-4264-8337-69DF16238FAA}" presName="ConnectLineEnd" presStyleLbl="node1" presStyleIdx="6" presStyleCnt="9"/>
      <dgm:spPr/>
    </dgm:pt>
    <dgm:pt modelId="{740D9B04-4D3F-4366-8F89-C1687C7F9B66}" type="pres">
      <dgm:prSet presAssocID="{93DA5F7F-5418-4264-8337-69DF16238FAA}" presName="EmptyPane" presStyleCnt="0"/>
      <dgm:spPr/>
    </dgm:pt>
    <dgm:pt modelId="{998FE011-F6D3-4027-8295-6EDBDD5DB360}" type="pres">
      <dgm:prSet presAssocID="{3F620DE9-E4A7-4C55-BAA9-38749F0772E3}" presName="spaceBetweenRectangles" presStyleLbl="fgAcc1" presStyleIdx="6" presStyleCnt="8"/>
      <dgm:spPr/>
    </dgm:pt>
    <dgm:pt modelId="{C1AE3A0F-A0B2-45EE-85DE-145B9065504B}" type="pres">
      <dgm:prSet presAssocID="{8E970986-4F52-4635-B98C-8E0814DA560B}" presName="composite" presStyleCnt="0"/>
      <dgm:spPr/>
    </dgm:pt>
    <dgm:pt modelId="{848FDB78-AB37-47D7-BA42-EAEEAF853BE1}" type="pres">
      <dgm:prSet presAssocID="{8E970986-4F52-4635-B98C-8E0814DA560B}" presName="Parent1" presStyleLbl="alignNode1" presStyleIdx="7" presStyleCnt="9">
        <dgm:presLayoutVars>
          <dgm:chMax val="1"/>
          <dgm:chPref val="1"/>
          <dgm:bulletEnabled val="1"/>
        </dgm:presLayoutVars>
      </dgm:prSet>
      <dgm:spPr/>
    </dgm:pt>
    <dgm:pt modelId="{43853AB0-2B42-4238-ADD0-8A70B954F615}" type="pres">
      <dgm:prSet presAssocID="{8E970986-4F52-4635-B98C-8E0814DA560B}" presName="Childtext1" presStyleLbl="revTx" presStyleIdx="7" presStyleCnt="9">
        <dgm:presLayoutVars>
          <dgm:chMax val="0"/>
          <dgm:chPref val="0"/>
          <dgm:bulletEnabled/>
        </dgm:presLayoutVars>
      </dgm:prSet>
      <dgm:spPr/>
    </dgm:pt>
    <dgm:pt modelId="{4F68C41B-23DE-4441-8ADA-8F2AA9ABD783}" type="pres">
      <dgm:prSet presAssocID="{8E970986-4F52-4635-B98C-8E0814DA560B}" presName="ConnectLine" presStyleLbl="sibTrans1D1" presStyleIdx="7" presStyleCnt="9"/>
      <dgm:spPr>
        <a:noFill/>
        <a:ln w="12700" cap="flat" cmpd="sng" algn="ctr">
          <a:solidFill>
            <a:schemeClr val="accent2">
              <a:hueOff val="4096329"/>
              <a:satOff val="-5109"/>
              <a:lumOff val="1201"/>
              <a:alphaOff val="0"/>
            </a:schemeClr>
          </a:solidFill>
          <a:prstDash val="dash"/>
        </a:ln>
        <a:effectLst/>
      </dgm:spPr>
    </dgm:pt>
    <dgm:pt modelId="{9542570C-FD71-444D-9554-7C23C66D6E8C}" type="pres">
      <dgm:prSet presAssocID="{8E970986-4F52-4635-B98C-8E0814DA560B}" presName="ConnectLineEnd" presStyleLbl="node1" presStyleIdx="7" presStyleCnt="9"/>
      <dgm:spPr/>
    </dgm:pt>
    <dgm:pt modelId="{7551E922-E2EE-4CAC-85A8-3D6EEB3276B1}" type="pres">
      <dgm:prSet presAssocID="{8E970986-4F52-4635-B98C-8E0814DA560B}" presName="EmptyPane" presStyleCnt="0"/>
      <dgm:spPr/>
    </dgm:pt>
    <dgm:pt modelId="{9FEB8155-4F43-4805-AEE7-D6D4A2B522A9}" type="pres">
      <dgm:prSet presAssocID="{C5B29CD2-19F9-41F5-BF3B-7328ABC28798}" presName="spaceBetweenRectangles" presStyleLbl="fgAcc1" presStyleIdx="7" presStyleCnt="8"/>
      <dgm:spPr/>
    </dgm:pt>
    <dgm:pt modelId="{C18303F4-7ED4-43AA-9DB0-CD97EF3BA4D6}" type="pres">
      <dgm:prSet presAssocID="{A9E4A140-B94F-4ED8-9934-E3E8355999FB}" presName="composite" presStyleCnt="0"/>
      <dgm:spPr/>
    </dgm:pt>
    <dgm:pt modelId="{1EE920C4-2229-4099-A4B9-D925C8CBA3D7}" type="pres">
      <dgm:prSet presAssocID="{A9E4A140-B94F-4ED8-9934-E3E8355999FB}" presName="Parent1" presStyleLbl="alignNode1" presStyleIdx="8" presStyleCnt="9" custScaleX="111467">
        <dgm:presLayoutVars>
          <dgm:chMax val="1"/>
          <dgm:chPref val="1"/>
          <dgm:bulletEnabled val="1"/>
        </dgm:presLayoutVars>
      </dgm:prSet>
      <dgm:spPr/>
    </dgm:pt>
    <dgm:pt modelId="{9BD70F49-1280-4EB2-B833-2A603B37F107}" type="pres">
      <dgm:prSet presAssocID="{A9E4A140-B94F-4ED8-9934-E3E8355999FB}" presName="Childtext1" presStyleLbl="revTx" presStyleIdx="8" presStyleCnt="9">
        <dgm:presLayoutVars>
          <dgm:chMax val="0"/>
          <dgm:chPref val="0"/>
          <dgm:bulletEnabled/>
        </dgm:presLayoutVars>
      </dgm:prSet>
      <dgm:spPr/>
    </dgm:pt>
    <dgm:pt modelId="{933A6CC6-C29E-4E8B-A9DD-1D66C98F53F2}" type="pres">
      <dgm:prSet presAssocID="{A9E4A140-B94F-4ED8-9934-E3E8355999FB}" presName="ConnectLine" presStyleLbl="sibTrans1D1" presStyleIdx="8" presStyleCnt="9"/>
      <dgm:spPr>
        <a:noFill/>
        <a:ln w="12700" cap="flat" cmpd="sng" algn="ctr">
          <a:solidFill>
            <a:schemeClr val="accent2">
              <a:hueOff val="4681519"/>
              <a:satOff val="-5839"/>
              <a:lumOff val="1373"/>
              <a:alphaOff val="0"/>
            </a:schemeClr>
          </a:solidFill>
          <a:prstDash val="dash"/>
        </a:ln>
        <a:effectLst/>
      </dgm:spPr>
    </dgm:pt>
    <dgm:pt modelId="{E52D7B42-AB14-4593-B393-707DEE2020A6}" type="pres">
      <dgm:prSet presAssocID="{A9E4A140-B94F-4ED8-9934-E3E8355999FB}" presName="ConnectLineEnd" presStyleLbl="node1" presStyleIdx="8" presStyleCnt="9"/>
      <dgm:spPr/>
    </dgm:pt>
    <dgm:pt modelId="{490A2D45-8684-4EE3-B197-22CB969A7ADB}" type="pres">
      <dgm:prSet presAssocID="{A9E4A140-B94F-4ED8-9934-E3E8355999FB}" presName="EmptyPane" presStyleCnt="0"/>
      <dgm:spPr/>
    </dgm:pt>
  </dgm:ptLst>
  <dgm:cxnLst>
    <dgm:cxn modelId="{87984800-D663-459A-AF87-75E995FCCF1C}" srcId="{F3B25218-AEB7-4CE6-95BD-C910F0E01DE0}" destId="{A9E4A140-B94F-4ED8-9934-E3E8355999FB}" srcOrd="8" destOrd="0" parTransId="{07A57514-0FAA-42E5-BAC0-F4C2CB0EC15D}" sibTransId="{B4EA940A-F18D-4707-B5DC-57013C0E7F70}"/>
    <dgm:cxn modelId="{42663902-73DC-4E60-A6CB-E01E58F35345}" type="presOf" srcId="{6B260EB2-3A74-4E6B-B391-74017B2EBABF}" destId="{F9D8E07C-3B30-43C4-8551-F3418BEF2D4E}" srcOrd="0" destOrd="0" presId="urn:microsoft.com/office/officeart/2016/7/layout/HexagonTimeline"/>
    <dgm:cxn modelId="{9A3D4E06-8E5C-4965-8470-3C156A49E3BE}" type="presOf" srcId="{566C7476-C710-401D-B3D5-0CE9E3BE871C}" destId="{56A04C29-8709-4859-9462-85BA022BF95D}" srcOrd="0" destOrd="0" presId="urn:microsoft.com/office/officeart/2016/7/layout/HexagonTimeline"/>
    <dgm:cxn modelId="{A2772D13-CAB3-405A-B33C-C9D9A2DEF088}" srcId="{F3B25218-AEB7-4CE6-95BD-C910F0E01DE0}" destId="{8E970986-4F52-4635-B98C-8E0814DA560B}" srcOrd="7" destOrd="0" parTransId="{DC3F9739-8CB6-4F14-956E-D724928D780A}" sibTransId="{C5B29CD2-19F9-41F5-BF3B-7328ABC28798}"/>
    <dgm:cxn modelId="{3D01C118-F592-4711-A6FE-F84D60765999}" type="presOf" srcId="{C8A69582-5EB7-4BEB-8A62-CA35AE66A3A2}" destId="{5199D0AD-CFD4-4B27-B797-D82E96F839D1}" srcOrd="0" destOrd="0" presId="urn:microsoft.com/office/officeart/2016/7/layout/HexagonTimeline"/>
    <dgm:cxn modelId="{7BE8511C-F582-4B95-9631-C67EE405A574}" srcId="{566C7476-C710-401D-B3D5-0CE9E3BE871C}" destId="{BFD7F703-6872-4C1E-8AE6-2AB1733E9E75}" srcOrd="0" destOrd="0" parTransId="{63509DEF-9135-411D-8EA5-FEB9C0AF0249}" sibTransId="{C34A8A34-C5A5-4E7E-8328-37AE63CFBC71}"/>
    <dgm:cxn modelId="{E595CE26-084B-4C26-8FE1-5C60D52714CC}" type="presOf" srcId="{93DA5F7F-5418-4264-8337-69DF16238FAA}" destId="{4F34A1AE-C365-4FC7-90F0-D0112C8E66FE}" srcOrd="0" destOrd="0" presId="urn:microsoft.com/office/officeart/2016/7/layout/HexagonTimeline"/>
    <dgm:cxn modelId="{673BA530-F428-4CEC-889F-4D1EDC4E0CBC}" type="presOf" srcId="{EFC881D5-AB29-41D5-A10B-159AAE5BE6A8}" destId="{6E3D9FD6-3966-4F1B-971D-6426E3A065EA}" srcOrd="0" destOrd="0" presId="urn:microsoft.com/office/officeart/2016/7/layout/HexagonTimeline"/>
    <dgm:cxn modelId="{7BB22D32-A099-462D-BAC2-7628137679B1}" srcId="{F3B25218-AEB7-4CE6-95BD-C910F0E01DE0}" destId="{566C7476-C710-401D-B3D5-0CE9E3BE871C}" srcOrd="5" destOrd="0" parTransId="{CA641920-E751-4D96-92B1-CAE851A26256}" sibTransId="{879D813C-A620-4EC0-A479-C8B3562743C7}"/>
    <dgm:cxn modelId="{05B82E39-6F85-4D79-A569-4A8837302B43}" type="presOf" srcId="{4B499185-845A-49E1-B65F-41D59554E800}" destId="{9BD70F49-1280-4EB2-B833-2A603B37F107}" srcOrd="0" destOrd="0" presId="urn:microsoft.com/office/officeart/2016/7/layout/HexagonTimeline"/>
    <dgm:cxn modelId="{6286BC40-7D35-42AC-9C7D-86AB48622423}" type="presOf" srcId="{F28875A6-74C1-4A69-A320-1D14D6F619A7}" destId="{1A8A063D-061C-4CB5-AA49-89A6F8E3E9DE}" srcOrd="0" destOrd="0" presId="urn:microsoft.com/office/officeart/2016/7/layout/HexagonTimeline"/>
    <dgm:cxn modelId="{AD4A9445-02A5-498A-AB5F-4765674F658F}" type="presOf" srcId="{38ED82D1-F308-401C-BD5A-03FFFAB6F00D}" destId="{98AEBD92-26B5-468D-8F5D-67A378D25DFF}" srcOrd="0" destOrd="0" presId="urn:microsoft.com/office/officeart/2016/7/layout/HexagonTimeline"/>
    <dgm:cxn modelId="{72A90766-5DA3-43D3-8FC5-557DDB36BD0C}" srcId="{A9E4A140-B94F-4ED8-9934-E3E8355999FB}" destId="{4B499185-845A-49E1-B65F-41D59554E800}" srcOrd="0" destOrd="0" parTransId="{CF6D1FB4-90F8-49A1-B64E-F4A6A7935C86}" sibTransId="{71D58F53-1A7A-4461-A33A-F5C3747569BF}"/>
    <dgm:cxn modelId="{CB5A3F49-89B0-4E40-8CA5-BAD4CBE6AB35}" type="presOf" srcId="{A9E4A140-B94F-4ED8-9934-E3E8355999FB}" destId="{1EE920C4-2229-4099-A4B9-D925C8CBA3D7}" srcOrd="0" destOrd="0" presId="urn:microsoft.com/office/officeart/2016/7/layout/HexagonTimeline"/>
    <dgm:cxn modelId="{0D76DD69-5D2E-47DD-B134-49A4D6C2C08C}" type="presOf" srcId="{4B49B389-3D6B-4D67-9E8A-5AE49DC61668}" destId="{7BBD2F80-A1FB-4E29-96BE-CFE26E314E2B}" srcOrd="0" destOrd="0" presId="urn:microsoft.com/office/officeart/2016/7/layout/HexagonTimeline"/>
    <dgm:cxn modelId="{31F29E6E-8447-443C-850F-56AFA856397A}" type="presOf" srcId="{8E970986-4F52-4635-B98C-8E0814DA560B}" destId="{848FDB78-AB37-47D7-BA42-EAEEAF853BE1}" srcOrd="0" destOrd="0" presId="urn:microsoft.com/office/officeart/2016/7/layout/HexagonTimeline"/>
    <dgm:cxn modelId="{61978276-E150-42AB-9F7F-9077C510BFEC}" srcId="{38ED82D1-F308-401C-BD5A-03FFFAB6F00D}" destId="{5D7C24F6-B972-4AE0-9B5C-B6708C48E9C1}" srcOrd="0" destOrd="0" parTransId="{5038C226-9AA3-4135-9988-AEBAA3E9ACF7}" sibTransId="{5B32673B-9A06-4351-8B93-79D9C2DCC428}"/>
    <dgm:cxn modelId="{83E6F357-C432-411E-A1D5-1C311CBDF666}" srcId="{F3B25218-AEB7-4CE6-95BD-C910F0E01DE0}" destId="{78BCA38B-00B4-4C87-AC53-6219D1562BD2}" srcOrd="4" destOrd="0" parTransId="{867890F5-3649-42E4-81D6-5A4502739E20}" sibTransId="{ED76645C-5C89-4E34-9D76-55875C3CF42C}"/>
    <dgm:cxn modelId="{F01C127E-D73B-4CA2-A897-AE92AB0F4284}" srcId="{F3B25218-AEB7-4CE6-95BD-C910F0E01DE0}" destId="{93DA5F7F-5418-4264-8337-69DF16238FAA}" srcOrd="6" destOrd="0" parTransId="{1D80000F-6A68-40D5-851C-5F62F9A94AF7}" sibTransId="{3F620DE9-E4A7-4C55-BAA9-38749F0772E3}"/>
    <dgm:cxn modelId="{25D5607E-E1C6-422F-8CD7-B7BBDAD9089F}" type="presOf" srcId="{5D7C24F6-B972-4AE0-9B5C-B6708C48E9C1}" destId="{60D1F8A4-BAE4-4EBC-99C0-04422D2D3E24}" srcOrd="0" destOrd="0" presId="urn:microsoft.com/office/officeart/2016/7/layout/HexagonTimeline"/>
    <dgm:cxn modelId="{8EE76C86-38D9-448A-AC23-9B7560438820}" type="presOf" srcId="{ECFC2113-57FB-474D-9184-84944812B4B2}" destId="{43853AB0-2B42-4238-ADD0-8A70B954F615}" srcOrd="0" destOrd="0" presId="urn:microsoft.com/office/officeart/2016/7/layout/HexagonTimeline"/>
    <dgm:cxn modelId="{95CCEE88-9020-4702-AF68-FA3C31ED8B8F}" type="presOf" srcId="{DA9B48B4-74B2-42EB-9C0C-EB53E762FF8B}" destId="{AE313CD4-08A9-44BC-B867-01AD1EF91077}" srcOrd="0" destOrd="0" presId="urn:microsoft.com/office/officeart/2016/7/layout/HexagonTimeline"/>
    <dgm:cxn modelId="{08852E92-FD80-4E51-B949-5B6DF662BFE3}" srcId="{93DA5F7F-5418-4264-8337-69DF16238FAA}" destId="{70AC0F72-9E12-4951-897B-C8B74E8A8969}" srcOrd="0" destOrd="0" parTransId="{DF6A2A91-4945-442D-A5D1-6207FADAD14E}" sibTransId="{E1923E68-38E2-4797-83EA-3D1338AFC229}"/>
    <dgm:cxn modelId="{874D6596-69FE-43BE-8209-BC922D0F5C0E}" type="presOf" srcId="{78BCA38B-00B4-4C87-AC53-6219D1562BD2}" destId="{1512A1BD-0A96-4224-9B9F-01E596291380}" srcOrd="0" destOrd="0" presId="urn:microsoft.com/office/officeart/2016/7/layout/HexagonTimeline"/>
    <dgm:cxn modelId="{D958A7B5-B38B-4D0A-9CE6-322F8815D299}" srcId="{F3B25218-AEB7-4CE6-95BD-C910F0E01DE0}" destId="{4B49B389-3D6B-4D67-9E8A-5AE49DC61668}" srcOrd="0" destOrd="0" parTransId="{53F2EF16-2735-4586-9A18-F151CFEC85BB}" sibTransId="{7569FF37-B003-4199-AED0-C5B45A8D4A88}"/>
    <dgm:cxn modelId="{51DBE7BB-3D4C-4B64-B793-5B96A12AA38C}" type="presOf" srcId="{70AC0F72-9E12-4951-897B-C8B74E8A8969}" destId="{89CEF460-8F7E-45E2-BAFE-971F21B0CB05}" srcOrd="0" destOrd="0" presId="urn:microsoft.com/office/officeart/2016/7/layout/HexagonTimeline"/>
    <dgm:cxn modelId="{3D5EA7C2-82E5-4E26-B4CD-DE8A914FF048}" srcId="{4B49B389-3D6B-4D67-9E8A-5AE49DC61668}" destId="{EFC881D5-AB29-41D5-A10B-159AAE5BE6A8}" srcOrd="0" destOrd="0" parTransId="{D693CD0E-5EF4-480F-96B5-6774D2B31F96}" sibTransId="{DF762A2C-152C-4CEB-8CB7-465DCA5EF858}"/>
    <dgm:cxn modelId="{B77965C4-D706-4358-9299-00768B8BDC0B}" type="presOf" srcId="{BFD7F703-6872-4C1E-8AE6-2AB1733E9E75}" destId="{EA3E7D95-B86E-4ACA-A99A-424606480FC1}" srcOrd="0" destOrd="0" presId="urn:microsoft.com/office/officeart/2016/7/layout/HexagonTimeline"/>
    <dgm:cxn modelId="{13DE95C7-0560-482B-8E32-2D2FD4A04B7C}" srcId="{F3B25218-AEB7-4CE6-95BD-C910F0E01DE0}" destId="{C8A69582-5EB7-4BEB-8A62-CA35AE66A3A2}" srcOrd="1" destOrd="0" parTransId="{DE5FFBF4-3ADD-48D5-AF89-943110E01B09}" sibTransId="{9209EA68-47E2-41E1-9C76-B4E6315B778A}"/>
    <dgm:cxn modelId="{AC22A6C7-0278-4481-8E92-75A3C227F10F}" srcId="{F3B25218-AEB7-4CE6-95BD-C910F0E01DE0}" destId="{38ED82D1-F308-401C-BD5A-03FFFAB6F00D}" srcOrd="3" destOrd="0" parTransId="{010C32DB-20D5-4347-9C71-F0EE4E9B6BDD}" sibTransId="{0AF59163-586F-44A4-A8DC-A29FB13F72AF}"/>
    <dgm:cxn modelId="{2EAD40CF-67F3-4151-BFAF-F233947A1CAB}" srcId="{78BCA38B-00B4-4C87-AC53-6219D1562BD2}" destId="{F93556FE-29B3-4E28-A9DF-FB619DCB84D6}" srcOrd="0" destOrd="0" parTransId="{43FC055B-5B48-434F-BBED-AEB06945CBD7}" sibTransId="{427506AD-36F4-407D-8071-DBAB6A035707}"/>
    <dgm:cxn modelId="{49942AD2-932B-48C9-BE75-B59F7BD59199}" srcId="{8E970986-4F52-4635-B98C-8E0814DA560B}" destId="{ECFC2113-57FB-474D-9184-84944812B4B2}" srcOrd="0" destOrd="0" parTransId="{40470D79-4736-4B54-94D7-103DC68C8173}" sibTransId="{8AD67540-508B-40BD-9864-23A044B94D99}"/>
    <dgm:cxn modelId="{49AB8FD2-FA9A-4B25-8EB6-18FE3777E31E}" type="presOf" srcId="{F93556FE-29B3-4E28-A9DF-FB619DCB84D6}" destId="{B362956A-BAE0-460F-BA2D-EA844806CF1D}" srcOrd="0" destOrd="0" presId="urn:microsoft.com/office/officeart/2016/7/layout/HexagonTimeline"/>
    <dgm:cxn modelId="{CF6BD0DB-A0CF-4451-9B8E-CB7C606ADF5E}" type="presOf" srcId="{F3B25218-AEB7-4CE6-95BD-C910F0E01DE0}" destId="{B8EA852C-2796-4A64-B7B3-881F731A3EF4}" srcOrd="0" destOrd="0" presId="urn:microsoft.com/office/officeart/2016/7/layout/HexagonTimeline"/>
    <dgm:cxn modelId="{E95E80E9-345C-4E94-824F-86114BD3FEF2}" srcId="{C8A69582-5EB7-4BEB-8A62-CA35AE66A3A2}" destId="{6B260EB2-3A74-4E6B-B391-74017B2EBABF}" srcOrd="0" destOrd="0" parTransId="{8D0DD479-D763-4994-810B-F6C7C50E68C4}" sibTransId="{2E691327-2544-47BE-81A2-0F529069ABB2}"/>
    <dgm:cxn modelId="{0F4E98EF-A373-486F-A62C-D040F4D99DC6}" srcId="{F3B25218-AEB7-4CE6-95BD-C910F0E01DE0}" destId="{F28875A6-74C1-4A69-A320-1D14D6F619A7}" srcOrd="2" destOrd="0" parTransId="{DCADF2F7-535E-4903-9D4D-9A7F5B63A646}" sibTransId="{75FD0255-00F8-4901-AB2E-3A56222F0B87}"/>
    <dgm:cxn modelId="{F78615F2-8403-4375-98E7-595A84A324A3}" srcId="{F28875A6-74C1-4A69-A320-1D14D6F619A7}" destId="{DA9B48B4-74B2-42EB-9C0C-EB53E762FF8B}" srcOrd="0" destOrd="0" parTransId="{7CE837F3-4D2A-407C-9724-8E1A51FE783C}" sibTransId="{9D910139-D70F-4548-B4DF-F6AC44846D10}"/>
    <dgm:cxn modelId="{1FA51973-4CA6-4785-80C8-AC8C279E5D7D}" type="presParOf" srcId="{B8EA852C-2796-4A64-B7B3-881F731A3EF4}" destId="{AA21FBC6-5417-4E19-BB33-799D76D2363A}" srcOrd="0" destOrd="0" presId="urn:microsoft.com/office/officeart/2016/7/layout/HexagonTimeline"/>
    <dgm:cxn modelId="{E4129D0D-A448-431F-96BF-20627CD1B2A0}" type="presParOf" srcId="{AA21FBC6-5417-4E19-BB33-799D76D2363A}" destId="{7BBD2F80-A1FB-4E29-96BE-CFE26E314E2B}" srcOrd="0" destOrd="0" presId="urn:microsoft.com/office/officeart/2016/7/layout/HexagonTimeline"/>
    <dgm:cxn modelId="{8E1F7935-46EA-496A-8E0A-83A6138A0ECC}" type="presParOf" srcId="{AA21FBC6-5417-4E19-BB33-799D76D2363A}" destId="{6E3D9FD6-3966-4F1B-971D-6426E3A065EA}" srcOrd="1" destOrd="0" presId="urn:microsoft.com/office/officeart/2016/7/layout/HexagonTimeline"/>
    <dgm:cxn modelId="{9B0BDD3C-481F-491C-8FAC-38BA2F09A562}" type="presParOf" srcId="{AA21FBC6-5417-4E19-BB33-799D76D2363A}" destId="{94B90CD2-A2B8-4E97-A46E-1D155140725D}" srcOrd="2" destOrd="0" presId="urn:microsoft.com/office/officeart/2016/7/layout/HexagonTimeline"/>
    <dgm:cxn modelId="{EEE96DC6-44A5-4E27-9344-353CBEAF0FD2}" type="presParOf" srcId="{AA21FBC6-5417-4E19-BB33-799D76D2363A}" destId="{EE63E46B-BC80-4A23-A301-E09B250D3D3B}" srcOrd="3" destOrd="0" presId="urn:microsoft.com/office/officeart/2016/7/layout/HexagonTimeline"/>
    <dgm:cxn modelId="{A7BEF6DA-E347-4798-8264-9DD7A997066F}" type="presParOf" srcId="{AA21FBC6-5417-4E19-BB33-799D76D2363A}" destId="{280874D2-46F2-4441-902C-1CDDB640B3B6}" srcOrd="4" destOrd="0" presId="urn:microsoft.com/office/officeart/2016/7/layout/HexagonTimeline"/>
    <dgm:cxn modelId="{3353F70F-6208-4039-9255-012AAA7F7EF6}" type="presParOf" srcId="{B8EA852C-2796-4A64-B7B3-881F731A3EF4}" destId="{34A61E2D-6D08-4281-8AA9-B5505DD6CC8C}" srcOrd="1" destOrd="0" presId="urn:microsoft.com/office/officeart/2016/7/layout/HexagonTimeline"/>
    <dgm:cxn modelId="{E37687AB-B013-4425-BA89-518974846107}" type="presParOf" srcId="{B8EA852C-2796-4A64-B7B3-881F731A3EF4}" destId="{8AF3FAA8-52BA-47AB-9C76-40B29A0D9EE4}" srcOrd="2" destOrd="0" presId="urn:microsoft.com/office/officeart/2016/7/layout/HexagonTimeline"/>
    <dgm:cxn modelId="{73FDB023-E8F4-45EC-AEAB-5B3A19ABDABB}" type="presParOf" srcId="{8AF3FAA8-52BA-47AB-9C76-40B29A0D9EE4}" destId="{5199D0AD-CFD4-4B27-B797-D82E96F839D1}" srcOrd="0" destOrd="0" presId="urn:microsoft.com/office/officeart/2016/7/layout/HexagonTimeline"/>
    <dgm:cxn modelId="{E5F39D5C-6679-4CD8-A3A3-5F3148E430ED}" type="presParOf" srcId="{8AF3FAA8-52BA-47AB-9C76-40B29A0D9EE4}" destId="{F9D8E07C-3B30-43C4-8551-F3418BEF2D4E}" srcOrd="1" destOrd="0" presId="urn:microsoft.com/office/officeart/2016/7/layout/HexagonTimeline"/>
    <dgm:cxn modelId="{6446115B-CDE8-4206-8825-A92C901DAFD1}" type="presParOf" srcId="{8AF3FAA8-52BA-47AB-9C76-40B29A0D9EE4}" destId="{F7CAB9B2-C063-440B-B564-4D4B412198C7}" srcOrd="2" destOrd="0" presId="urn:microsoft.com/office/officeart/2016/7/layout/HexagonTimeline"/>
    <dgm:cxn modelId="{7A5B760C-4356-4D90-88EC-A3A1C711D16D}" type="presParOf" srcId="{8AF3FAA8-52BA-47AB-9C76-40B29A0D9EE4}" destId="{A4205F01-5530-4E90-AD68-F8583C025775}" srcOrd="3" destOrd="0" presId="urn:microsoft.com/office/officeart/2016/7/layout/HexagonTimeline"/>
    <dgm:cxn modelId="{438DFEE3-53EC-4DEF-922E-017DB66465E3}" type="presParOf" srcId="{8AF3FAA8-52BA-47AB-9C76-40B29A0D9EE4}" destId="{BA017C16-CA62-4F67-803A-2384540364DF}" srcOrd="4" destOrd="0" presId="urn:microsoft.com/office/officeart/2016/7/layout/HexagonTimeline"/>
    <dgm:cxn modelId="{4F5AF345-3751-4F63-B4FB-552406A49A1D}" type="presParOf" srcId="{B8EA852C-2796-4A64-B7B3-881F731A3EF4}" destId="{266A5394-1362-4F39-AED2-011D2C39B87F}" srcOrd="3" destOrd="0" presId="urn:microsoft.com/office/officeart/2016/7/layout/HexagonTimeline"/>
    <dgm:cxn modelId="{CE96C06B-DDA0-4D22-A448-7A20C21C42C5}" type="presParOf" srcId="{B8EA852C-2796-4A64-B7B3-881F731A3EF4}" destId="{85B892CC-0EB8-4776-BF3B-EADCBB392AB2}" srcOrd="4" destOrd="0" presId="urn:microsoft.com/office/officeart/2016/7/layout/HexagonTimeline"/>
    <dgm:cxn modelId="{A2B8E3E8-C486-4460-B41C-E9A429740F5C}" type="presParOf" srcId="{85B892CC-0EB8-4776-BF3B-EADCBB392AB2}" destId="{1A8A063D-061C-4CB5-AA49-89A6F8E3E9DE}" srcOrd="0" destOrd="0" presId="urn:microsoft.com/office/officeart/2016/7/layout/HexagonTimeline"/>
    <dgm:cxn modelId="{5B61D10D-67D9-4EE0-B33A-33B803BDE4B7}" type="presParOf" srcId="{85B892CC-0EB8-4776-BF3B-EADCBB392AB2}" destId="{AE313CD4-08A9-44BC-B867-01AD1EF91077}" srcOrd="1" destOrd="0" presId="urn:microsoft.com/office/officeart/2016/7/layout/HexagonTimeline"/>
    <dgm:cxn modelId="{E60FB28B-9C9D-4173-8A49-6C58388DD0C2}" type="presParOf" srcId="{85B892CC-0EB8-4776-BF3B-EADCBB392AB2}" destId="{9F0C4A22-C23F-4C96-9D1A-3A092C0155FE}" srcOrd="2" destOrd="0" presId="urn:microsoft.com/office/officeart/2016/7/layout/HexagonTimeline"/>
    <dgm:cxn modelId="{90E1F3B5-DC3D-468A-B3A6-DD42E5BFF70E}" type="presParOf" srcId="{85B892CC-0EB8-4776-BF3B-EADCBB392AB2}" destId="{BD87820B-3800-47D4-9780-5D55DEE25A16}" srcOrd="3" destOrd="0" presId="urn:microsoft.com/office/officeart/2016/7/layout/HexagonTimeline"/>
    <dgm:cxn modelId="{F9F1A28A-2B6E-4BDA-B6F9-E8F80744AB82}" type="presParOf" srcId="{85B892CC-0EB8-4776-BF3B-EADCBB392AB2}" destId="{5A972E17-DC27-46E7-B3CF-5B9ECE42CCB2}" srcOrd="4" destOrd="0" presId="urn:microsoft.com/office/officeart/2016/7/layout/HexagonTimeline"/>
    <dgm:cxn modelId="{4044412F-C18D-4200-880C-54FD5D8A018E}" type="presParOf" srcId="{B8EA852C-2796-4A64-B7B3-881F731A3EF4}" destId="{14D4D491-097E-4DF8-8052-48D6BDF35E0A}" srcOrd="5" destOrd="0" presId="urn:microsoft.com/office/officeart/2016/7/layout/HexagonTimeline"/>
    <dgm:cxn modelId="{D2F6ADFD-1831-4296-9850-9930DBDE952B}" type="presParOf" srcId="{B8EA852C-2796-4A64-B7B3-881F731A3EF4}" destId="{23515BD2-99B4-48D6-BCC3-662A715812FC}" srcOrd="6" destOrd="0" presId="urn:microsoft.com/office/officeart/2016/7/layout/HexagonTimeline"/>
    <dgm:cxn modelId="{0D6B3CE3-9844-4C7F-83BF-61E784DEE8B5}" type="presParOf" srcId="{23515BD2-99B4-48D6-BCC3-662A715812FC}" destId="{98AEBD92-26B5-468D-8F5D-67A378D25DFF}" srcOrd="0" destOrd="0" presId="urn:microsoft.com/office/officeart/2016/7/layout/HexagonTimeline"/>
    <dgm:cxn modelId="{8F65F225-137F-4597-A488-DA1FC345EC79}" type="presParOf" srcId="{23515BD2-99B4-48D6-BCC3-662A715812FC}" destId="{60D1F8A4-BAE4-4EBC-99C0-04422D2D3E24}" srcOrd="1" destOrd="0" presId="urn:microsoft.com/office/officeart/2016/7/layout/HexagonTimeline"/>
    <dgm:cxn modelId="{B4539E3A-0733-48A3-846F-97ED38E828DC}" type="presParOf" srcId="{23515BD2-99B4-48D6-BCC3-662A715812FC}" destId="{0C833336-CFCE-42F3-BB73-DCE2CA354F63}" srcOrd="2" destOrd="0" presId="urn:microsoft.com/office/officeart/2016/7/layout/HexagonTimeline"/>
    <dgm:cxn modelId="{074D898E-3F1E-4892-A896-3A80003D020F}" type="presParOf" srcId="{23515BD2-99B4-48D6-BCC3-662A715812FC}" destId="{0B9CDE12-C321-4508-8382-2B49A6F69DBF}" srcOrd="3" destOrd="0" presId="urn:microsoft.com/office/officeart/2016/7/layout/HexagonTimeline"/>
    <dgm:cxn modelId="{9C5E6297-D82D-4229-85B3-6FFFC1502561}" type="presParOf" srcId="{23515BD2-99B4-48D6-BCC3-662A715812FC}" destId="{C2074F53-C716-4052-B6E1-751039BB20AA}" srcOrd="4" destOrd="0" presId="urn:microsoft.com/office/officeart/2016/7/layout/HexagonTimeline"/>
    <dgm:cxn modelId="{4F7A64CF-8280-409B-ADEF-F9004E532577}" type="presParOf" srcId="{B8EA852C-2796-4A64-B7B3-881F731A3EF4}" destId="{A93C20EE-BB3F-49B7-8DBC-B7D9CAF22D13}" srcOrd="7" destOrd="0" presId="urn:microsoft.com/office/officeart/2016/7/layout/HexagonTimeline"/>
    <dgm:cxn modelId="{6176AAAA-953E-4C11-8192-7C803E99DD4B}" type="presParOf" srcId="{B8EA852C-2796-4A64-B7B3-881F731A3EF4}" destId="{E7A3CF39-343E-4172-A2C3-BC5199A3175F}" srcOrd="8" destOrd="0" presId="urn:microsoft.com/office/officeart/2016/7/layout/HexagonTimeline"/>
    <dgm:cxn modelId="{78BCEEEA-D4D6-463F-AB2A-D967060180EF}" type="presParOf" srcId="{E7A3CF39-343E-4172-A2C3-BC5199A3175F}" destId="{1512A1BD-0A96-4224-9B9F-01E596291380}" srcOrd="0" destOrd="0" presId="urn:microsoft.com/office/officeart/2016/7/layout/HexagonTimeline"/>
    <dgm:cxn modelId="{534683FC-17B8-4AFD-9F09-985031F40D30}" type="presParOf" srcId="{E7A3CF39-343E-4172-A2C3-BC5199A3175F}" destId="{B362956A-BAE0-460F-BA2D-EA844806CF1D}" srcOrd="1" destOrd="0" presId="urn:microsoft.com/office/officeart/2016/7/layout/HexagonTimeline"/>
    <dgm:cxn modelId="{058B7A3B-BFF7-461F-A285-D633EE3F053C}" type="presParOf" srcId="{E7A3CF39-343E-4172-A2C3-BC5199A3175F}" destId="{C8A71F2C-4654-4A9A-AEDC-FFDB1D0CA77D}" srcOrd="2" destOrd="0" presId="urn:microsoft.com/office/officeart/2016/7/layout/HexagonTimeline"/>
    <dgm:cxn modelId="{057F83B6-9FE0-43A1-840C-BC70A67284D4}" type="presParOf" srcId="{E7A3CF39-343E-4172-A2C3-BC5199A3175F}" destId="{82DB9B2A-7FF5-4646-8670-58BC5937E124}" srcOrd="3" destOrd="0" presId="urn:microsoft.com/office/officeart/2016/7/layout/HexagonTimeline"/>
    <dgm:cxn modelId="{3316B5CF-3D86-40D3-B90F-CDDAB17C11EF}" type="presParOf" srcId="{E7A3CF39-343E-4172-A2C3-BC5199A3175F}" destId="{6F3EF713-750E-48D9-A77C-DE98F3846089}" srcOrd="4" destOrd="0" presId="urn:microsoft.com/office/officeart/2016/7/layout/HexagonTimeline"/>
    <dgm:cxn modelId="{BD4063CC-9B39-4B65-B8CA-481CFE0F4212}" type="presParOf" srcId="{B8EA852C-2796-4A64-B7B3-881F731A3EF4}" destId="{183E762D-C0EF-47D3-B19A-3DCAAEB1D3AD}" srcOrd="9" destOrd="0" presId="urn:microsoft.com/office/officeart/2016/7/layout/HexagonTimeline"/>
    <dgm:cxn modelId="{0C428551-D567-47AC-B051-51F9CEBA15B2}" type="presParOf" srcId="{B8EA852C-2796-4A64-B7B3-881F731A3EF4}" destId="{B808F841-8B8A-4920-906F-2DE3B9E696A5}" srcOrd="10" destOrd="0" presId="urn:microsoft.com/office/officeart/2016/7/layout/HexagonTimeline"/>
    <dgm:cxn modelId="{92181F62-998A-4290-8B4B-4C9F2BC37AB9}" type="presParOf" srcId="{B808F841-8B8A-4920-906F-2DE3B9E696A5}" destId="{56A04C29-8709-4859-9462-85BA022BF95D}" srcOrd="0" destOrd="0" presId="urn:microsoft.com/office/officeart/2016/7/layout/HexagonTimeline"/>
    <dgm:cxn modelId="{11A13F28-BAEF-4D68-B9B1-E880809C254C}" type="presParOf" srcId="{B808F841-8B8A-4920-906F-2DE3B9E696A5}" destId="{EA3E7D95-B86E-4ACA-A99A-424606480FC1}" srcOrd="1" destOrd="0" presId="urn:microsoft.com/office/officeart/2016/7/layout/HexagonTimeline"/>
    <dgm:cxn modelId="{1E4DCB11-F14E-4C2E-BFBB-4A4817BD9D8E}" type="presParOf" srcId="{B808F841-8B8A-4920-906F-2DE3B9E696A5}" destId="{ECBB7AB5-B6FC-4E5E-8775-031AB71AF79A}" srcOrd="2" destOrd="0" presId="urn:microsoft.com/office/officeart/2016/7/layout/HexagonTimeline"/>
    <dgm:cxn modelId="{EAAF08DB-8E04-4B64-B811-28074C951DD4}" type="presParOf" srcId="{B808F841-8B8A-4920-906F-2DE3B9E696A5}" destId="{6BB625EA-0A5C-489C-85BB-2A56CD8161A8}" srcOrd="3" destOrd="0" presId="urn:microsoft.com/office/officeart/2016/7/layout/HexagonTimeline"/>
    <dgm:cxn modelId="{D439E135-D619-425B-B537-563D68361B76}" type="presParOf" srcId="{B808F841-8B8A-4920-906F-2DE3B9E696A5}" destId="{A843DF0C-22C7-405B-BCF0-AB912160FBE2}" srcOrd="4" destOrd="0" presId="urn:microsoft.com/office/officeart/2016/7/layout/HexagonTimeline"/>
    <dgm:cxn modelId="{003B1FB1-590A-4CA7-923C-18F92C45BD5C}" type="presParOf" srcId="{B8EA852C-2796-4A64-B7B3-881F731A3EF4}" destId="{D969375C-35AC-4AAB-AE7E-855F7073008B}" srcOrd="11" destOrd="0" presId="urn:microsoft.com/office/officeart/2016/7/layout/HexagonTimeline"/>
    <dgm:cxn modelId="{08621B80-8C68-45BC-BCFC-45E1A6D43A43}" type="presParOf" srcId="{B8EA852C-2796-4A64-B7B3-881F731A3EF4}" destId="{39E88D6A-44C7-4FD5-AA0A-FD9541AFF99A}" srcOrd="12" destOrd="0" presId="urn:microsoft.com/office/officeart/2016/7/layout/HexagonTimeline"/>
    <dgm:cxn modelId="{52704D18-D43C-4AF4-80B6-A0E8AE6DCF2B}" type="presParOf" srcId="{39E88D6A-44C7-4FD5-AA0A-FD9541AFF99A}" destId="{4F34A1AE-C365-4FC7-90F0-D0112C8E66FE}" srcOrd="0" destOrd="0" presId="urn:microsoft.com/office/officeart/2016/7/layout/HexagonTimeline"/>
    <dgm:cxn modelId="{50DB016A-4DB4-4C72-BF2E-79E9AA65FFAB}" type="presParOf" srcId="{39E88D6A-44C7-4FD5-AA0A-FD9541AFF99A}" destId="{89CEF460-8F7E-45E2-BAFE-971F21B0CB05}" srcOrd="1" destOrd="0" presId="urn:microsoft.com/office/officeart/2016/7/layout/HexagonTimeline"/>
    <dgm:cxn modelId="{F0D947B9-67F7-4358-ADB1-E4E3E69F933E}" type="presParOf" srcId="{39E88D6A-44C7-4FD5-AA0A-FD9541AFF99A}" destId="{36367189-C805-4894-A6A8-6A587B246E1D}" srcOrd="2" destOrd="0" presId="urn:microsoft.com/office/officeart/2016/7/layout/HexagonTimeline"/>
    <dgm:cxn modelId="{AC9F2443-8293-4F21-8281-768D86874EAA}" type="presParOf" srcId="{39E88D6A-44C7-4FD5-AA0A-FD9541AFF99A}" destId="{2B7865F6-58A6-4479-9872-3C5449F46391}" srcOrd="3" destOrd="0" presId="urn:microsoft.com/office/officeart/2016/7/layout/HexagonTimeline"/>
    <dgm:cxn modelId="{6859448D-DB9E-4DAE-933D-B75354F8920F}" type="presParOf" srcId="{39E88D6A-44C7-4FD5-AA0A-FD9541AFF99A}" destId="{740D9B04-4D3F-4366-8F89-C1687C7F9B66}" srcOrd="4" destOrd="0" presId="urn:microsoft.com/office/officeart/2016/7/layout/HexagonTimeline"/>
    <dgm:cxn modelId="{5B061F85-38A8-46E6-A5D4-CB85A83B7A5C}" type="presParOf" srcId="{B8EA852C-2796-4A64-B7B3-881F731A3EF4}" destId="{998FE011-F6D3-4027-8295-6EDBDD5DB360}" srcOrd="13" destOrd="0" presId="urn:microsoft.com/office/officeart/2016/7/layout/HexagonTimeline"/>
    <dgm:cxn modelId="{E2EE525A-7E29-48EA-A7D0-8AD1797EA8BE}" type="presParOf" srcId="{B8EA852C-2796-4A64-B7B3-881F731A3EF4}" destId="{C1AE3A0F-A0B2-45EE-85DE-145B9065504B}" srcOrd="14" destOrd="0" presId="urn:microsoft.com/office/officeart/2016/7/layout/HexagonTimeline"/>
    <dgm:cxn modelId="{2476D2AE-2208-4E61-A577-5B516D1AE07B}" type="presParOf" srcId="{C1AE3A0F-A0B2-45EE-85DE-145B9065504B}" destId="{848FDB78-AB37-47D7-BA42-EAEEAF853BE1}" srcOrd="0" destOrd="0" presId="urn:microsoft.com/office/officeart/2016/7/layout/HexagonTimeline"/>
    <dgm:cxn modelId="{FC4B4861-575C-4FFF-8D2D-DB344547FA6A}" type="presParOf" srcId="{C1AE3A0F-A0B2-45EE-85DE-145B9065504B}" destId="{43853AB0-2B42-4238-ADD0-8A70B954F615}" srcOrd="1" destOrd="0" presId="urn:microsoft.com/office/officeart/2016/7/layout/HexagonTimeline"/>
    <dgm:cxn modelId="{94DBA4F7-B2CF-4DF1-B2B9-6CA45A89A5E3}" type="presParOf" srcId="{C1AE3A0F-A0B2-45EE-85DE-145B9065504B}" destId="{4F68C41B-23DE-4441-8ADA-8F2AA9ABD783}" srcOrd="2" destOrd="0" presId="urn:microsoft.com/office/officeart/2016/7/layout/HexagonTimeline"/>
    <dgm:cxn modelId="{4B6291E8-9957-4B64-84AF-D9C5A3F4CA24}" type="presParOf" srcId="{C1AE3A0F-A0B2-45EE-85DE-145B9065504B}" destId="{9542570C-FD71-444D-9554-7C23C66D6E8C}" srcOrd="3" destOrd="0" presId="urn:microsoft.com/office/officeart/2016/7/layout/HexagonTimeline"/>
    <dgm:cxn modelId="{EFF6605C-EA3F-4C56-8DCE-C80B27A90102}" type="presParOf" srcId="{C1AE3A0F-A0B2-45EE-85DE-145B9065504B}" destId="{7551E922-E2EE-4CAC-85A8-3D6EEB3276B1}" srcOrd="4" destOrd="0" presId="urn:microsoft.com/office/officeart/2016/7/layout/HexagonTimeline"/>
    <dgm:cxn modelId="{663A943F-9DC6-4F0B-ADB6-75F5C18BDCCA}" type="presParOf" srcId="{B8EA852C-2796-4A64-B7B3-881F731A3EF4}" destId="{9FEB8155-4F43-4805-AEE7-D6D4A2B522A9}" srcOrd="15" destOrd="0" presId="urn:microsoft.com/office/officeart/2016/7/layout/HexagonTimeline"/>
    <dgm:cxn modelId="{11E01F9D-E4F3-41CE-A521-AC9C75F46914}" type="presParOf" srcId="{B8EA852C-2796-4A64-B7B3-881F731A3EF4}" destId="{C18303F4-7ED4-43AA-9DB0-CD97EF3BA4D6}" srcOrd="16" destOrd="0" presId="urn:microsoft.com/office/officeart/2016/7/layout/HexagonTimeline"/>
    <dgm:cxn modelId="{91883CFD-E446-45F4-9433-FB45078619B6}" type="presParOf" srcId="{C18303F4-7ED4-43AA-9DB0-CD97EF3BA4D6}" destId="{1EE920C4-2229-4099-A4B9-D925C8CBA3D7}" srcOrd="0" destOrd="0" presId="urn:microsoft.com/office/officeart/2016/7/layout/HexagonTimeline"/>
    <dgm:cxn modelId="{AA97B0BB-6B00-4BDC-9315-D47A3D169C5C}" type="presParOf" srcId="{C18303F4-7ED4-43AA-9DB0-CD97EF3BA4D6}" destId="{9BD70F49-1280-4EB2-B833-2A603B37F107}" srcOrd="1" destOrd="0" presId="urn:microsoft.com/office/officeart/2016/7/layout/HexagonTimeline"/>
    <dgm:cxn modelId="{5D9AFE2B-39D2-4AAD-90FC-740E9612B7BA}" type="presParOf" srcId="{C18303F4-7ED4-43AA-9DB0-CD97EF3BA4D6}" destId="{933A6CC6-C29E-4E8B-A9DD-1D66C98F53F2}" srcOrd="2" destOrd="0" presId="urn:microsoft.com/office/officeart/2016/7/layout/HexagonTimeline"/>
    <dgm:cxn modelId="{6B2BF775-F792-4F66-9C5A-1B2EDC6CE7C9}" type="presParOf" srcId="{C18303F4-7ED4-43AA-9DB0-CD97EF3BA4D6}" destId="{E52D7B42-AB14-4593-B393-707DEE2020A6}" srcOrd="3" destOrd="0" presId="urn:microsoft.com/office/officeart/2016/7/layout/HexagonTimeline"/>
    <dgm:cxn modelId="{A3CAB7C8-FDD3-4666-9330-48C0FA09CAC2}" type="presParOf" srcId="{C18303F4-7ED4-43AA-9DB0-CD97EF3BA4D6}" destId="{490A2D45-8684-4EE3-B197-22CB969A7ADB}"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71546-DF1D-4305-837E-D806A48EE605}">
      <dsp:nvSpPr>
        <dsp:cNvPr id="0" name=""/>
        <dsp:cNvSpPr/>
      </dsp:nvSpPr>
      <dsp:spPr>
        <a:xfrm>
          <a:off x="0" y="119039"/>
          <a:ext cx="13856368" cy="1572480"/>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GB" sz="3200" b="1" kern="1200" dirty="0"/>
            <a:t>INCORPORATED ON THE 05</a:t>
          </a:r>
          <a:r>
            <a:rPr lang="en-GB" sz="3200" b="1" kern="1200" baseline="30000" dirty="0"/>
            <a:t>TH</a:t>
          </a:r>
          <a:r>
            <a:rPr lang="en-GB" sz="3200" b="1" kern="1200" dirty="0"/>
            <a:t> JANUARY 2005 IN THE REPUBLIC OF BOTSWANA</a:t>
          </a:r>
        </a:p>
        <a:p>
          <a:pPr marL="0" lvl="0" indent="0" algn="l" defTabSz="1422400">
            <a:lnSpc>
              <a:spcPct val="100000"/>
            </a:lnSpc>
            <a:spcBef>
              <a:spcPct val="0"/>
            </a:spcBef>
            <a:spcAft>
              <a:spcPct val="35000"/>
            </a:spcAft>
            <a:buNone/>
          </a:pPr>
          <a:r>
            <a:rPr lang="en-GB" sz="3200" b="1" kern="1200" dirty="0"/>
            <a:t>1</a:t>
          </a:r>
          <a:r>
            <a:rPr lang="en-BW" sz="3200" b="1" kern="1200" dirty="0"/>
            <a:t>9</a:t>
          </a:r>
          <a:r>
            <a:rPr lang="en-GB" sz="3200" b="1" kern="1200" dirty="0"/>
            <a:t>+ YEARS IN BUSINESS AND </a:t>
          </a:r>
          <a:r>
            <a:rPr lang="en-GB" sz="3200" b="1" kern="1200" dirty="0">
              <a:solidFill>
                <a:srgbClr val="FFFF00"/>
              </a:solidFill>
            </a:rPr>
            <a:t>16+ YEARS </a:t>
          </a:r>
          <a:r>
            <a:rPr lang="en-ZA" sz="3200" b="1" kern="1200" dirty="0">
              <a:solidFill>
                <a:srgbClr val="FFFF00"/>
              </a:solidFill>
            </a:rPr>
            <a:t>SPECIALISING IN EDTECH SOLUTIONS</a:t>
          </a:r>
          <a:endParaRPr lang="en-US" sz="3200" kern="1200" dirty="0">
            <a:solidFill>
              <a:srgbClr val="FFFF00"/>
            </a:solidFill>
          </a:endParaRPr>
        </a:p>
      </dsp:txBody>
      <dsp:txXfrm>
        <a:off x="76762" y="195801"/>
        <a:ext cx="13702844" cy="1418956"/>
      </dsp:txXfrm>
    </dsp:sp>
    <dsp:sp modelId="{72BA3D57-6435-42BB-860D-579868A5F00B}">
      <dsp:nvSpPr>
        <dsp:cNvPr id="0" name=""/>
        <dsp:cNvSpPr/>
      </dsp:nvSpPr>
      <dsp:spPr>
        <a:xfrm>
          <a:off x="0" y="1783679"/>
          <a:ext cx="13856368" cy="1572480"/>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GB" sz="3200" b="1" kern="1200" dirty="0"/>
            <a:t>LICENSED AS AN ICT DISTRIBUTOR AND ICT EQUIPMENT MAINTENANCE WORKSHOP </a:t>
          </a:r>
          <a:endParaRPr lang="en-US" sz="3200" kern="1200" dirty="0"/>
        </a:p>
      </dsp:txBody>
      <dsp:txXfrm>
        <a:off x="76762" y="1860441"/>
        <a:ext cx="13702844" cy="1418956"/>
      </dsp:txXfrm>
    </dsp:sp>
    <dsp:sp modelId="{420BD9DE-7769-4597-A35F-1B468AC5DCB2}">
      <dsp:nvSpPr>
        <dsp:cNvPr id="0" name=""/>
        <dsp:cNvSpPr/>
      </dsp:nvSpPr>
      <dsp:spPr>
        <a:xfrm>
          <a:off x="0" y="3448319"/>
          <a:ext cx="13856368" cy="1572480"/>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1" kern="1200" dirty="0"/>
            <a:t>LICENSED AS A MANUFACTURER FOR THE ASSEMBLY OF COMPUTING DEVICES</a:t>
          </a:r>
        </a:p>
      </dsp:txBody>
      <dsp:txXfrm>
        <a:off x="76762" y="3525081"/>
        <a:ext cx="13702844" cy="1418956"/>
      </dsp:txXfrm>
    </dsp:sp>
    <dsp:sp modelId="{F8582533-01FC-4400-AD3A-8A95E95F023A}">
      <dsp:nvSpPr>
        <dsp:cNvPr id="0" name=""/>
        <dsp:cNvSpPr/>
      </dsp:nvSpPr>
      <dsp:spPr>
        <a:xfrm>
          <a:off x="0" y="5112959"/>
          <a:ext cx="13856368" cy="1572480"/>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ZA" sz="3200" b="1" kern="1200" dirty="0"/>
            <a:t>ACCREDITED AS A TRAINING INSTITUTION UNDER THE </a:t>
          </a:r>
          <a:r>
            <a:rPr lang="en-BW" sz="3200" b="1" kern="1200" dirty="0"/>
            <a:t>BOTSWANA QUALIFICATIONS AUTHORITY (BQA)</a:t>
          </a:r>
          <a:endParaRPr lang="en-US" sz="3200" b="1" kern="1200" dirty="0"/>
        </a:p>
      </dsp:txBody>
      <dsp:txXfrm>
        <a:off x="76762" y="5189721"/>
        <a:ext cx="13702844" cy="1418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6D309-EAA1-42BA-A144-BC45954CB084}">
      <dsp:nvSpPr>
        <dsp:cNvPr id="0" name=""/>
        <dsp:cNvSpPr/>
      </dsp:nvSpPr>
      <dsp:spPr>
        <a:xfrm>
          <a:off x="0" y="432050"/>
          <a:ext cx="10031935" cy="859949"/>
        </a:xfrm>
        <a:prstGeom prst="roundRect">
          <a:avLst/>
        </a:prstGeom>
        <a:solidFill>
          <a:schemeClr val="tx1">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BW" sz="3500" kern="1200" dirty="0"/>
            <a:t>Capacity of up to 20 People per shift</a:t>
          </a:r>
          <a:endParaRPr lang="en-US" sz="3500" kern="1200" dirty="0"/>
        </a:p>
      </dsp:txBody>
      <dsp:txXfrm>
        <a:off x="41979" y="474029"/>
        <a:ext cx="9947977" cy="775991"/>
      </dsp:txXfrm>
    </dsp:sp>
    <dsp:sp modelId="{E9FE5334-9D06-4800-9077-12711A78FEB2}">
      <dsp:nvSpPr>
        <dsp:cNvPr id="0" name=""/>
        <dsp:cNvSpPr/>
      </dsp:nvSpPr>
      <dsp:spPr>
        <a:xfrm>
          <a:off x="0" y="1392800"/>
          <a:ext cx="10031935" cy="859949"/>
        </a:xfrm>
        <a:prstGeom prst="roundRect">
          <a:avLst/>
        </a:prstGeom>
        <a:solidFill>
          <a:schemeClr val="bg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BW" sz="3500" kern="1200"/>
            <a:t>11 Electro Static Dissipant (ESD) Workbenches</a:t>
          </a:r>
          <a:endParaRPr lang="en-US" sz="3500" kern="1200"/>
        </a:p>
      </dsp:txBody>
      <dsp:txXfrm>
        <a:off x="41979" y="1434779"/>
        <a:ext cx="9947977" cy="775991"/>
      </dsp:txXfrm>
    </dsp:sp>
    <dsp:sp modelId="{8AE4D4BC-60C5-4301-BA43-7C5D940EC604}">
      <dsp:nvSpPr>
        <dsp:cNvPr id="0" name=""/>
        <dsp:cNvSpPr/>
      </dsp:nvSpPr>
      <dsp:spPr>
        <a:xfrm>
          <a:off x="0" y="2353549"/>
          <a:ext cx="10031935" cy="859949"/>
        </a:xfrm>
        <a:prstGeom prst="roundRect">
          <a:avLst/>
        </a:prstGeom>
        <a:solidFill>
          <a:schemeClr val="tx1">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BW" sz="3500" kern="1200"/>
            <a:t>Fully Electro Static Dissipant (ESD) Environment</a:t>
          </a:r>
          <a:endParaRPr lang="en-US" sz="3500" kern="1200"/>
        </a:p>
      </dsp:txBody>
      <dsp:txXfrm>
        <a:off x="41979" y="2395528"/>
        <a:ext cx="9947977" cy="775991"/>
      </dsp:txXfrm>
    </dsp:sp>
    <dsp:sp modelId="{3DE1ED11-ABBD-4381-885E-1C76067F681F}">
      <dsp:nvSpPr>
        <dsp:cNvPr id="0" name=""/>
        <dsp:cNvSpPr/>
      </dsp:nvSpPr>
      <dsp:spPr>
        <a:xfrm>
          <a:off x="0" y="3314299"/>
          <a:ext cx="10031935" cy="859949"/>
        </a:xfrm>
        <a:prstGeom prst="roundRect">
          <a:avLst/>
        </a:prstGeom>
        <a:solidFill>
          <a:schemeClr val="bg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BW" sz="3500" kern="1200" dirty="0"/>
            <a:t>500 Device Daily Production Capacity</a:t>
          </a:r>
          <a:endParaRPr lang="en-US" sz="3500" kern="1200" dirty="0"/>
        </a:p>
      </dsp:txBody>
      <dsp:txXfrm>
        <a:off x="41979" y="3356278"/>
        <a:ext cx="9947977" cy="775991"/>
      </dsp:txXfrm>
    </dsp:sp>
    <dsp:sp modelId="{0B53BA74-7D48-41DB-94E0-1A66BD501B91}">
      <dsp:nvSpPr>
        <dsp:cNvPr id="0" name=""/>
        <dsp:cNvSpPr/>
      </dsp:nvSpPr>
      <dsp:spPr>
        <a:xfrm>
          <a:off x="0" y="4275050"/>
          <a:ext cx="10031935" cy="859949"/>
        </a:xfrm>
        <a:prstGeom prst="roundRect">
          <a:avLst/>
        </a:prstGeom>
        <a:solidFill>
          <a:schemeClr val="tx1">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i="0" kern="1200" baseline="0" dirty="0"/>
            <a:t>S</a:t>
          </a:r>
          <a:r>
            <a:rPr lang="en-BW" sz="3500" b="0" i="0" kern="1200" baseline="0" dirty="0" err="1"/>
            <a:t>emi</a:t>
          </a:r>
          <a:r>
            <a:rPr lang="en-BW" sz="3500" kern="1200" dirty="0"/>
            <a:t>-</a:t>
          </a:r>
          <a:r>
            <a:rPr lang="en-US" sz="3500" b="0" i="0" kern="1200" baseline="0" dirty="0"/>
            <a:t>K</a:t>
          </a:r>
          <a:r>
            <a:rPr lang="en-BW" sz="3500" b="0" i="0" kern="1200" baseline="0" dirty="0"/>
            <a:t>nock </a:t>
          </a:r>
          <a:r>
            <a:rPr lang="en-US" sz="3500" b="0" i="0" kern="1200" baseline="0" dirty="0"/>
            <a:t>D</a:t>
          </a:r>
          <a:r>
            <a:rPr lang="en-BW" sz="3500" b="0" i="0" kern="1200" baseline="0" dirty="0"/>
            <a:t>own (SKD)</a:t>
          </a:r>
          <a:r>
            <a:rPr lang="en-US" sz="3500" b="0" i="0" kern="1200" baseline="0" dirty="0"/>
            <a:t> High</a:t>
          </a:r>
          <a:r>
            <a:rPr lang="en-BW" sz="3500" b="0" i="0" kern="1200" baseline="0" dirty="0"/>
            <a:t>-</a:t>
          </a:r>
          <a:r>
            <a:rPr lang="en-US" sz="3500" b="0" i="0" kern="1200" baseline="0" dirty="0"/>
            <a:t>Level Assembly Line</a:t>
          </a:r>
          <a:endParaRPr lang="en-US" sz="3500" kern="1200" dirty="0"/>
        </a:p>
      </dsp:txBody>
      <dsp:txXfrm>
        <a:off x="41979" y="4317029"/>
        <a:ext cx="9947977" cy="775991"/>
      </dsp:txXfrm>
    </dsp:sp>
    <dsp:sp modelId="{E047CA97-C486-48D8-A281-D158ED22D5CE}">
      <dsp:nvSpPr>
        <dsp:cNvPr id="0" name=""/>
        <dsp:cNvSpPr/>
      </dsp:nvSpPr>
      <dsp:spPr>
        <a:xfrm>
          <a:off x="0" y="5235800"/>
          <a:ext cx="10031935" cy="859949"/>
        </a:xfrm>
        <a:prstGeom prst="roundRect">
          <a:avLst/>
        </a:prstGeom>
        <a:solidFill>
          <a:schemeClr val="bg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i="0" kern="1200" baseline="0" dirty="0"/>
            <a:t>After Service </a:t>
          </a:r>
          <a:r>
            <a:rPr lang="en-GB" sz="3500" b="0" i="0" kern="1200" baseline="0" dirty="0"/>
            <a:t>Repair</a:t>
          </a:r>
          <a:r>
            <a:rPr lang="en-BW" sz="3500" b="0" i="0" kern="1200" baseline="0" dirty="0"/>
            <a:t> and Maintenance</a:t>
          </a:r>
          <a:r>
            <a:rPr lang="en-ZA" sz="3500" b="0" i="0" kern="1200" baseline="0" dirty="0"/>
            <a:t> </a:t>
          </a:r>
          <a:r>
            <a:rPr lang="en-US" sz="3500" b="0" i="0" kern="1200" baseline="0" dirty="0"/>
            <a:t>Center</a:t>
          </a:r>
          <a:endParaRPr lang="en-US" sz="3500" kern="1200" dirty="0"/>
        </a:p>
      </dsp:txBody>
      <dsp:txXfrm>
        <a:off x="41979" y="5277779"/>
        <a:ext cx="9947977" cy="775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ACCFD-9309-4E86-BFB6-94D0822FDBC0}">
      <dsp:nvSpPr>
        <dsp:cNvPr id="0" name=""/>
        <dsp:cNvSpPr/>
      </dsp:nvSpPr>
      <dsp:spPr>
        <a:xfrm>
          <a:off x="0" y="3263503"/>
          <a:ext cx="157734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795134E-7E33-4AC0-B410-43BF9C7D5EE3}">
      <dsp:nvSpPr>
        <dsp:cNvPr id="0" name=""/>
        <dsp:cNvSpPr/>
      </dsp:nvSpPr>
      <dsp:spPr>
        <a:xfrm rot="8100000">
          <a:off x="101533" y="757547"/>
          <a:ext cx="469115" cy="469115"/>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37707-BE9D-4C8A-8E06-C5130298541A}">
      <dsp:nvSpPr>
        <dsp:cNvPr id="0" name=""/>
        <dsp:cNvSpPr/>
      </dsp:nvSpPr>
      <dsp:spPr>
        <a:xfrm>
          <a:off x="153648" y="809661"/>
          <a:ext cx="364886" cy="3648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1D7116F-D120-4E07-8CD7-84A0583C19DE}">
      <dsp:nvSpPr>
        <dsp:cNvPr id="0" name=""/>
        <dsp:cNvSpPr/>
      </dsp:nvSpPr>
      <dsp:spPr>
        <a:xfrm>
          <a:off x="667805" y="1331509"/>
          <a:ext cx="2850410" cy="19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BW" sz="2400" kern="1200" dirty="0"/>
            <a:t>Our Company Was Incorporated</a:t>
          </a:r>
          <a:endParaRPr lang="en-US" sz="2400" kern="1200" dirty="0"/>
        </a:p>
      </dsp:txBody>
      <dsp:txXfrm>
        <a:off x="667805" y="1331509"/>
        <a:ext cx="2850410" cy="1931994"/>
      </dsp:txXfrm>
    </dsp:sp>
    <dsp:sp modelId="{53667B7D-C5F9-4852-B505-4D4A86A96689}">
      <dsp:nvSpPr>
        <dsp:cNvPr id="0" name=""/>
        <dsp:cNvSpPr/>
      </dsp:nvSpPr>
      <dsp:spPr>
        <a:xfrm>
          <a:off x="667805" y="652700"/>
          <a:ext cx="2850410" cy="67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kern="1200" dirty="0"/>
            <a:t>200</a:t>
          </a:r>
          <a:r>
            <a:rPr lang="en-BW" sz="3200" kern="1200" dirty="0"/>
            <a:t>5</a:t>
          </a:r>
          <a:endParaRPr lang="en-US" sz="3200" kern="1200" dirty="0"/>
        </a:p>
      </dsp:txBody>
      <dsp:txXfrm>
        <a:off x="667805" y="652700"/>
        <a:ext cx="2850410" cy="678808"/>
      </dsp:txXfrm>
    </dsp:sp>
    <dsp:sp modelId="{16E3D396-2AB5-4361-B1C9-CF4858416D47}">
      <dsp:nvSpPr>
        <dsp:cNvPr id="0" name=""/>
        <dsp:cNvSpPr/>
      </dsp:nvSpPr>
      <dsp:spPr>
        <a:xfrm>
          <a:off x="336091" y="1331509"/>
          <a:ext cx="0" cy="1931994"/>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08ABD88-9812-47AC-B252-6EB8785CE769}">
      <dsp:nvSpPr>
        <dsp:cNvPr id="0" name=""/>
        <dsp:cNvSpPr/>
      </dsp:nvSpPr>
      <dsp:spPr>
        <a:xfrm>
          <a:off x="284072" y="3202410"/>
          <a:ext cx="119417" cy="122185"/>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2EC0E-E566-40A2-A9B3-80382E026390}">
      <dsp:nvSpPr>
        <dsp:cNvPr id="0" name=""/>
        <dsp:cNvSpPr/>
      </dsp:nvSpPr>
      <dsp:spPr>
        <a:xfrm rot="18900000">
          <a:off x="1851648" y="5300344"/>
          <a:ext cx="469115" cy="469115"/>
        </a:xfrm>
        <a:prstGeom prst="teardrop">
          <a:avLst>
            <a:gd name="adj" fmla="val 115000"/>
          </a:avLst>
        </a:prstGeom>
        <a:solidFill>
          <a:schemeClr val="accent2">
            <a:hueOff val="668788"/>
            <a:satOff val="-834"/>
            <a:lumOff val="196"/>
            <a:alphaOff val="0"/>
          </a:schemeClr>
        </a:solidFill>
        <a:ln w="25400" cap="flat" cmpd="sng" algn="ctr">
          <a:solidFill>
            <a:schemeClr val="accent2">
              <a:hueOff val="668788"/>
              <a:satOff val="-834"/>
              <a:lumOff val="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85BE54-E879-477D-85EF-6EFD14DDB46C}">
      <dsp:nvSpPr>
        <dsp:cNvPr id="0" name=""/>
        <dsp:cNvSpPr/>
      </dsp:nvSpPr>
      <dsp:spPr>
        <a:xfrm>
          <a:off x="1903763" y="5352458"/>
          <a:ext cx="364886" cy="3648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2CCD195-B175-4682-B23C-7AE9E015C7E1}">
      <dsp:nvSpPr>
        <dsp:cNvPr id="0" name=""/>
        <dsp:cNvSpPr/>
      </dsp:nvSpPr>
      <dsp:spPr>
        <a:xfrm>
          <a:off x="2385255" y="3611847"/>
          <a:ext cx="2850410" cy="19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a:t>We </a:t>
          </a:r>
          <a:r>
            <a:rPr lang="en-BW" sz="2400" kern="1200" dirty="0"/>
            <a:t>began our journey in Educational Technology by Partnering with SMART Technologies (SMART Boards)</a:t>
          </a:r>
          <a:endParaRPr lang="en-US" sz="2400" kern="1200" dirty="0"/>
        </a:p>
      </dsp:txBody>
      <dsp:txXfrm>
        <a:off x="2385255" y="3611847"/>
        <a:ext cx="2850410" cy="1931994"/>
      </dsp:txXfrm>
    </dsp:sp>
    <dsp:sp modelId="{CD481340-DC48-4F21-A569-B4821F05057F}">
      <dsp:nvSpPr>
        <dsp:cNvPr id="0" name=""/>
        <dsp:cNvSpPr/>
      </dsp:nvSpPr>
      <dsp:spPr>
        <a:xfrm>
          <a:off x="2385255" y="5543841"/>
          <a:ext cx="2850410" cy="67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kern="1200" dirty="0"/>
            <a:t>2008</a:t>
          </a:r>
        </a:p>
      </dsp:txBody>
      <dsp:txXfrm>
        <a:off x="2385255" y="5543841"/>
        <a:ext cx="2850410" cy="678808"/>
      </dsp:txXfrm>
    </dsp:sp>
    <dsp:sp modelId="{B457B9A8-A8D6-4682-8D4F-328BE94392C1}">
      <dsp:nvSpPr>
        <dsp:cNvPr id="0" name=""/>
        <dsp:cNvSpPr/>
      </dsp:nvSpPr>
      <dsp:spPr>
        <a:xfrm>
          <a:off x="2086206" y="3263503"/>
          <a:ext cx="0" cy="1931994"/>
        </a:xfrm>
        <a:prstGeom prst="line">
          <a:avLst/>
        </a:prstGeom>
        <a:noFill/>
        <a:ln w="12700" cap="flat" cmpd="sng" algn="ctr">
          <a:solidFill>
            <a:schemeClr val="accent2">
              <a:hueOff val="-242561"/>
              <a:satOff val="-13988"/>
              <a:lumOff val="1438"/>
              <a:alphaOff val="0"/>
            </a:schemeClr>
          </a:solidFill>
          <a:prstDash val="dash"/>
          <a:miter lim="800000"/>
        </a:ln>
        <a:effectLst/>
      </dsp:spPr>
      <dsp:style>
        <a:lnRef idx="1">
          <a:scrgbClr r="0" g="0" b="0"/>
        </a:lnRef>
        <a:fillRef idx="0">
          <a:scrgbClr r="0" g="0" b="0"/>
        </a:fillRef>
        <a:effectRef idx="0">
          <a:scrgbClr r="0" g="0" b="0"/>
        </a:effectRef>
        <a:fontRef idx="minor"/>
      </dsp:style>
    </dsp:sp>
    <dsp:sp modelId="{4E48A507-68D1-4526-9FA9-160F192B3411}">
      <dsp:nvSpPr>
        <dsp:cNvPr id="0" name=""/>
        <dsp:cNvSpPr/>
      </dsp:nvSpPr>
      <dsp:spPr>
        <a:xfrm>
          <a:off x="2034187" y="3202410"/>
          <a:ext cx="119417" cy="122185"/>
        </a:xfrm>
        <a:prstGeom prst="ellipse">
          <a:avLst/>
        </a:prstGeom>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17E9C-DD2C-400C-A2D8-B18C8DE39630}">
      <dsp:nvSpPr>
        <dsp:cNvPr id="0" name=""/>
        <dsp:cNvSpPr/>
      </dsp:nvSpPr>
      <dsp:spPr>
        <a:xfrm rot="8100000">
          <a:off x="3601764" y="757547"/>
          <a:ext cx="469115" cy="469115"/>
        </a:xfrm>
        <a:prstGeom prst="teardrop">
          <a:avLst>
            <a:gd name="adj" fmla="val 115000"/>
          </a:avLst>
        </a:prstGeom>
        <a:solidFill>
          <a:schemeClr val="accent2">
            <a:hueOff val="1337577"/>
            <a:satOff val="-1668"/>
            <a:lumOff val="392"/>
            <a:alphaOff val="0"/>
          </a:schemeClr>
        </a:solidFill>
        <a:ln w="25400" cap="flat" cmpd="sng" algn="ctr">
          <a:solidFill>
            <a:schemeClr val="accent2">
              <a:hueOff val="1337577"/>
              <a:satOff val="-1668"/>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A911F-09D5-486F-975F-D40EEC20B073}">
      <dsp:nvSpPr>
        <dsp:cNvPr id="0" name=""/>
        <dsp:cNvSpPr/>
      </dsp:nvSpPr>
      <dsp:spPr>
        <a:xfrm>
          <a:off x="3653878" y="809661"/>
          <a:ext cx="364886" cy="3648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6377576-2841-4751-8A70-BBF9E1631AD7}">
      <dsp:nvSpPr>
        <dsp:cNvPr id="0" name=""/>
        <dsp:cNvSpPr/>
      </dsp:nvSpPr>
      <dsp:spPr>
        <a:xfrm>
          <a:off x="4168036" y="1331509"/>
          <a:ext cx="2850410" cy="19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BW" sz="2400" kern="1200" dirty="0"/>
            <a:t>HP Silver Partner Status</a:t>
          </a:r>
          <a:endParaRPr lang="en-US" sz="2400" kern="1200" dirty="0"/>
        </a:p>
        <a:p>
          <a:pPr marL="0" lvl="0" indent="0" algn="l" defTabSz="1066800">
            <a:lnSpc>
              <a:spcPct val="90000"/>
            </a:lnSpc>
            <a:spcBef>
              <a:spcPct val="0"/>
            </a:spcBef>
            <a:spcAft>
              <a:spcPct val="35000"/>
            </a:spcAft>
            <a:buNone/>
          </a:pPr>
          <a:r>
            <a:rPr lang="en-BW" sz="2400" kern="1200" dirty="0"/>
            <a:t>Cisco Authorised Partners</a:t>
          </a:r>
          <a:endParaRPr lang="en-US" sz="2400" kern="1200" dirty="0"/>
        </a:p>
      </dsp:txBody>
      <dsp:txXfrm>
        <a:off x="4168036" y="1331509"/>
        <a:ext cx="2850410" cy="1931994"/>
      </dsp:txXfrm>
    </dsp:sp>
    <dsp:sp modelId="{CFB51123-7D5E-49AA-844B-15B1D5CDB57E}">
      <dsp:nvSpPr>
        <dsp:cNvPr id="0" name=""/>
        <dsp:cNvSpPr/>
      </dsp:nvSpPr>
      <dsp:spPr>
        <a:xfrm>
          <a:off x="4168036" y="652700"/>
          <a:ext cx="2850410" cy="67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kern="1200" dirty="0"/>
            <a:t>2012</a:t>
          </a:r>
        </a:p>
      </dsp:txBody>
      <dsp:txXfrm>
        <a:off x="4168036" y="652700"/>
        <a:ext cx="2850410" cy="678808"/>
      </dsp:txXfrm>
    </dsp:sp>
    <dsp:sp modelId="{0D53F27B-7E50-46B4-A3CF-2B4A1CF3A867}">
      <dsp:nvSpPr>
        <dsp:cNvPr id="0" name=""/>
        <dsp:cNvSpPr/>
      </dsp:nvSpPr>
      <dsp:spPr>
        <a:xfrm>
          <a:off x="3836321" y="1331509"/>
          <a:ext cx="0" cy="1931994"/>
        </a:xfrm>
        <a:prstGeom prst="line">
          <a:avLst/>
        </a:prstGeom>
        <a:noFill/>
        <a:ln w="1270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7E0A71CE-E229-4457-BBD6-A515F4D459CA}">
      <dsp:nvSpPr>
        <dsp:cNvPr id="0" name=""/>
        <dsp:cNvSpPr/>
      </dsp:nvSpPr>
      <dsp:spPr>
        <a:xfrm>
          <a:off x="3784302" y="3202410"/>
          <a:ext cx="119417" cy="122185"/>
        </a:xfrm>
        <a:prstGeom prst="ellipse">
          <a:avLst/>
        </a:prstGeom>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8A565-70CE-40A3-B1DB-182D44F14EC0}">
      <dsp:nvSpPr>
        <dsp:cNvPr id="0" name=""/>
        <dsp:cNvSpPr/>
      </dsp:nvSpPr>
      <dsp:spPr>
        <a:xfrm rot="18900000">
          <a:off x="5351879" y="5300344"/>
          <a:ext cx="469115" cy="469115"/>
        </a:xfrm>
        <a:prstGeom prst="teardrop">
          <a:avLst>
            <a:gd name="adj" fmla="val 115000"/>
          </a:avLst>
        </a:prstGeom>
        <a:solidFill>
          <a:schemeClr val="accent2">
            <a:hueOff val="2006365"/>
            <a:satOff val="-2502"/>
            <a:lumOff val="588"/>
            <a:alphaOff val="0"/>
          </a:schemeClr>
        </a:solidFill>
        <a:ln w="25400" cap="flat" cmpd="sng" algn="ctr">
          <a:solidFill>
            <a:schemeClr val="accent2">
              <a:hueOff val="2006365"/>
              <a:satOff val="-2502"/>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71B02A-589B-4745-AF6E-D6BC3751DD0E}">
      <dsp:nvSpPr>
        <dsp:cNvPr id="0" name=""/>
        <dsp:cNvSpPr/>
      </dsp:nvSpPr>
      <dsp:spPr>
        <a:xfrm>
          <a:off x="5403993" y="5352458"/>
          <a:ext cx="364886" cy="3648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2DC941-8D8C-4731-854F-B4ACE2CACB4F}">
      <dsp:nvSpPr>
        <dsp:cNvPr id="0" name=""/>
        <dsp:cNvSpPr/>
      </dsp:nvSpPr>
      <dsp:spPr>
        <a:xfrm>
          <a:off x="5983483" y="3579190"/>
          <a:ext cx="2850410" cy="19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a:t>SMART MOU Signed with Ministry of Education and Skills Development </a:t>
          </a:r>
          <a:r>
            <a:rPr lang="en-BW" sz="2400" kern="1200" dirty="0"/>
            <a:t>(MESD) for Educational Technology POC</a:t>
          </a:r>
          <a:endParaRPr lang="en-US" sz="2400" kern="1200" dirty="0"/>
        </a:p>
      </dsp:txBody>
      <dsp:txXfrm>
        <a:off x="5983483" y="3579190"/>
        <a:ext cx="2850410" cy="1931994"/>
      </dsp:txXfrm>
    </dsp:sp>
    <dsp:sp modelId="{5B66A478-9C74-4B82-950A-B3177706BC35}">
      <dsp:nvSpPr>
        <dsp:cNvPr id="0" name=""/>
        <dsp:cNvSpPr/>
      </dsp:nvSpPr>
      <dsp:spPr>
        <a:xfrm>
          <a:off x="5983483" y="5511184"/>
          <a:ext cx="2850410" cy="67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kern="1200" dirty="0"/>
            <a:t>2012</a:t>
          </a:r>
        </a:p>
      </dsp:txBody>
      <dsp:txXfrm>
        <a:off x="5983483" y="5511184"/>
        <a:ext cx="2850410" cy="678808"/>
      </dsp:txXfrm>
    </dsp:sp>
    <dsp:sp modelId="{9DB3BEED-954A-4F22-B8BA-32398BE95198}">
      <dsp:nvSpPr>
        <dsp:cNvPr id="0" name=""/>
        <dsp:cNvSpPr/>
      </dsp:nvSpPr>
      <dsp:spPr>
        <a:xfrm>
          <a:off x="5586437" y="3263503"/>
          <a:ext cx="0" cy="1931994"/>
        </a:xfrm>
        <a:prstGeom prst="line">
          <a:avLst/>
        </a:prstGeom>
        <a:noFill/>
        <a:ln w="12700" cap="flat" cmpd="sng" algn="ctr">
          <a:solidFill>
            <a:schemeClr val="accent2">
              <a:hueOff val="-727682"/>
              <a:satOff val="-41964"/>
              <a:lumOff val="4314"/>
              <a:alphaOff val="0"/>
            </a:schemeClr>
          </a:solidFill>
          <a:prstDash val="dash"/>
          <a:miter lim="800000"/>
        </a:ln>
        <a:effectLst/>
      </dsp:spPr>
      <dsp:style>
        <a:lnRef idx="1">
          <a:scrgbClr r="0" g="0" b="0"/>
        </a:lnRef>
        <a:fillRef idx="0">
          <a:scrgbClr r="0" g="0" b="0"/>
        </a:fillRef>
        <a:effectRef idx="0">
          <a:scrgbClr r="0" g="0" b="0"/>
        </a:effectRef>
        <a:fontRef idx="minor"/>
      </dsp:style>
    </dsp:sp>
    <dsp:sp modelId="{8FD09AD7-3F24-4190-A559-90356C014D46}">
      <dsp:nvSpPr>
        <dsp:cNvPr id="0" name=""/>
        <dsp:cNvSpPr/>
      </dsp:nvSpPr>
      <dsp:spPr>
        <a:xfrm>
          <a:off x="5534417" y="3202410"/>
          <a:ext cx="119417" cy="122185"/>
        </a:xfrm>
        <a:prstGeom prst="ellipse">
          <a:avLst/>
        </a:prstGeom>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D0202-E604-4423-82DD-C76B2FF1CA32}">
      <dsp:nvSpPr>
        <dsp:cNvPr id="0" name=""/>
        <dsp:cNvSpPr/>
      </dsp:nvSpPr>
      <dsp:spPr>
        <a:xfrm rot="8100000">
          <a:off x="7101994" y="757547"/>
          <a:ext cx="469115" cy="469115"/>
        </a:xfrm>
        <a:prstGeom prst="teardrop">
          <a:avLst>
            <a:gd name="adj" fmla="val 115000"/>
          </a:avLst>
        </a:prstGeom>
        <a:solidFill>
          <a:schemeClr val="accent2">
            <a:hueOff val="2675154"/>
            <a:satOff val="-3337"/>
            <a:lumOff val="785"/>
            <a:alphaOff val="0"/>
          </a:schemeClr>
        </a:solidFill>
        <a:ln w="25400" cap="flat" cmpd="sng" algn="ctr">
          <a:solidFill>
            <a:schemeClr val="accent2">
              <a:hueOff val="2675154"/>
              <a:satOff val="-3337"/>
              <a:lumOff val="78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379A9D-D9BC-4573-BCA8-D3024BB14713}">
      <dsp:nvSpPr>
        <dsp:cNvPr id="0" name=""/>
        <dsp:cNvSpPr/>
      </dsp:nvSpPr>
      <dsp:spPr>
        <a:xfrm>
          <a:off x="7154109" y="809661"/>
          <a:ext cx="364886" cy="3648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EE6BD7-C819-449B-9589-0FD3DAC50F07}">
      <dsp:nvSpPr>
        <dsp:cNvPr id="0" name=""/>
        <dsp:cNvSpPr/>
      </dsp:nvSpPr>
      <dsp:spPr>
        <a:xfrm>
          <a:off x="7668267" y="1331509"/>
          <a:ext cx="2850410" cy="19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BW" sz="2400" kern="1200" dirty="0"/>
            <a:t>Relationship with JP Sa Couto began</a:t>
          </a:r>
        </a:p>
        <a:p>
          <a:pPr marL="0" lvl="0" indent="0" algn="l" defTabSz="1066800">
            <a:lnSpc>
              <a:spcPct val="90000"/>
            </a:lnSpc>
            <a:spcBef>
              <a:spcPct val="0"/>
            </a:spcBef>
            <a:spcAft>
              <a:spcPct val="35000"/>
            </a:spcAft>
            <a:buNone/>
          </a:pPr>
          <a:r>
            <a:rPr lang="en-BW" sz="2400" kern="1200" dirty="0"/>
            <a:t>Became Dell Partners</a:t>
          </a:r>
          <a:endParaRPr lang="en-US" sz="2400" kern="1200" dirty="0"/>
        </a:p>
      </dsp:txBody>
      <dsp:txXfrm>
        <a:off x="7668267" y="1331509"/>
        <a:ext cx="2850410" cy="1931994"/>
      </dsp:txXfrm>
    </dsp:sp>
    <dsp:sp modelId="{45E0B68F-5D8B-4B1F-9AE1-BA15BAF44C54}">
      <dsp:nvSpPr>
        <dsp:cNvPr id="0" name=""/>
        <dsp:cNvSpPr/>
      </dsp:nvSpPr>
      <dsp:spPr>
        <a:xfrm>
          <a:off x="7668267" y="652700"/>
          <a:ext cx="2850410" cy="67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kern="1200" dirty="0"/>
            <a:t>201</a:t>
          </a:r>
          <a:r>
            <a:rPr lang="en-BW" sz="3200" kern="1200" dirty="0"/>
            <a:t>6</a:t>
          </a:r>
          <a:endParaRPr lang="en-US" sz="3200" kern="1200" dirty="0"/>
        </a:p>
      </dsp:txBody>
      <dsp:txXfrm>
        <a:off x="7668267" y="652700"/>
        <a:ext cx="2850410" cy="678808"/>
      </dsp:txXfrm>
    </dsp:sp>
    <dsp:sp modelId="{CE922847-7258-41B4-9004-AC17024ED8E2}">
      <dsp:nvSpPr>
        <dsp:cNvPr id="0" name=""/>
        <dsp:cNvSpPr/>
      </dsp:nvSpPr>
      <dsp:spPr>
        <a:xfrm>
          <a:off x="7336552" y="1331509"/>
          <a:ext cx="0" cy="1931994"/>
        </a:xfrm>
        <a:prstGeom prst="line">
          <a:avLst/>
        </a:prstGeom>
        <a:noFill/>
        <a:ln w="1270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B375579D-1EF0-45EE-941C-32F5A63FDD2D}">
      <dsp:nvSpPr>
        <dsp:cNvPr id="0" name=""/>
        <dsp:cNvSpPr/>
      </dsp:nvSpPr>
      <dsp:spPr>
        <a:xfrm>
          <a:off x="7284533" y="3202410"/>
          <a:ext cx="119417" cy="122185"/>
        </a:xfrm>
        <a:prstGeom prst="ellipse">
          <a:avLst/>
        </a:prstGeom>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4DDFD-5910-4235-A58D-C597630B76B8}">
      <dsp:nvSpPr>
        <dsp:cNvPr id="0" name=""/>
        <dsp:cNvSpPr/>
      </dsp:nvSpPr>
      <dsp:spPr>
        <a:xfrm rot="18900000">
          <a:off x="8852109" y="5300344"/>
          <a:ext cx="469115" cy="469115"/>
        </a:xfrm>
        <a:prstGeom prst="teardrop">
          <a:avLst>
            <a:gd name="adj" fmla="val 115000"/>
          </a:avLst>
        </a:prstGeom>
        <a:solidFill>
          <a:schemeClr val="accent2">
            <a:hueOff val="3343942"/>
            <a:satOff val="-4171"/>
            <a:lumOff val="981"/>
            <a:alphaOff val="0"/>
          </a:schemeClr>
        </a:solidFill>
        <a:ln w="25400" cap="flat" cmpd="sng" algn="ctr">
          <a:solidFill>
            <a:schemeClr val="accent2">
              <a:hueOff val="3343942"/>
              <a:satOff val="-4171"/>
              <a:lumOff val="9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7136F8-2F5C-4632-9DA4-FC7D71ECE593}">
      <dsp:nvSpPr>
        <dsp:cNvPr id="0" name=""/>
        <dsp:cNvSpPr/>
      </dsp:nvSpPr>
      <dsp:spPr>
        <a:xfrm>
          <a:off x="8904224" y="5352458"/>
          <a:ext cx="364886" cy="3648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6EB8BC2-2DC4-4D3F-BFF0-AA37ED99CDF8}">
      <dsp:nvSpPr>
        <dsp:cNvPr id="0" name=""/>
        <dsp:cNvSpPr/>
      </dsp:nvSpPr>
      <dsp:spPr>
        <a:xfrm>
          <a:off x="9418382" y="3263503"/>
          <a:ext cx="2850410" cy="19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a:t>S</a:t>
          </a:r>
          <a:r>
            <a:rPr lang="en-BW" sz="2400" kern="1200" dirty="0" err="1"/>
            <a:t>igned</a:t>
          </a:r>
          <a:r>
            <a:rPr lang="en-BW" sz="2400" kern="1200" dirty="0"/>
            <a:t> Sole </a:t>
          </a:r>
          <a:r>
            <a:rPr lang="en-BW" sz="2400" kern="1200" dirty="0" err="1"/>
            <a:t>Agreeme</a:t>
          </a:r>
          <a:r>
            <a:rPr lang="en-GB" sz="2400" kern="1200" dirty="0"/>
            <a:t>n</a:t>
          </a:r>
          <a:r>
            <a:rPr lang="en-BW" sz="2400" kern="1200" dirty="0"/>
            <a:t>t with JP.IK for the supply of their products in Botswana (Distributorship)</a:t>
          </a:r>
          <a:endParaRPr lang="en-US" sz="2400" kern="1200" dirty="0"/>
        </a:p>
      </dsp:txBody>
      <dsp:txXfrm>
        <a:off x="9418382" y="3263503"/>
        <a:ext cx="2850410" cy="1931994"/>
      </dsp:txXfrm>
    </dsp:sp>
    <dsp:sp modelId="{675535EB-6ED0-4FE4-8EB3-B030F92F2985}">
      <dsp:nvSpPr>
        <dsp:cNvPr id="0" name=""/>
        <dsp:cNvSpPr/>
      </dsp:nvSpPr>
      <dsp:spPr>
        <a:xfrm>
          <a:off x="9418382" y="5195497"/>
          <a:ext cx="2850410" cy="67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kern="1200" dirty="0"/>
            <a:t>20</a:t>
          </a:r>
          <a:r>
            <a:rPr lang="en-BW" sz="3200" kern="1200" dirty="0"/>
            <a:t>20</a:t>
          </a:r>
          <a:endParaRPr lang="en-US" sz="3200" kern="1200" dirty="0"/>
        </a:p>
      </dsp:txBody>
      <dsp:txXfrm>
        <a:off x="9418382" y="5195497"/>
        <a:ext cx="2850410" cy="678808"/>
      </dsp:txXfrm>
    </dsp:sp>
    <dsp:sp modelId="{56A0EBF8-2843-4DBB-8ECE-C1A52EE4CD01}">
      <dsp:nvSpPr>
        <dsp:cNvPr id="0" name=""/>
        <dsp:cNvSpPr/>
      </dsp:nvSpPr>
      <dsp:spPr>
        <a:xfrm>
          <a:off x="9086667" y="3263503"/>
          <a:ext cx="0" cy="1931994"/>
        </a:xfrm>
        <a:prstGeom prst="line">
          <a:avLst/>
        </a:prstGeom>
        <a:noFill/>
        <a:ln w="12700" cap="flat" cmpd="sng" algn="ctr">
          <a:solidFill>
            <a:schemeClr val="accent2">
              <a:hueOff val="-1212803"/>
              <a:satOff val="-69940"/>
              <a:lumOff val="7190"/>
              <a:alphaOff val="0"/>
            </a:schemeClr>
          </a:solidFill>
          <a:prstDash val="dash"/>
          <a:miter lim="800000"/>
        </a:ln>
        <a:effectLst/>
      </dsp:spPr>
      <dsp:style>
        <a:lnRef idx="1">
          <a:scrgbClr r="0" g="0" b="0"/>
        </a:lnRef>
        <a:fillRef idx="0">
          <a:scrgbClr r="0" g="0" b="0"/>
        </a:fillRef>
        <a:effectRef idx="0">
          <a:scrgbClr r="0" g="0" b="0"/>
        </a:effectRef>
        <a:fontRef idx="minor"/>
      </dsp:style>
    </dsp:sp>
    <dsp:sp modelId="{3B887EF9-E712-42F8-AE38-B6C5DE0752CE}">
      <dsp:nvSpPr>
        <dsp:cNvPr id="0" name=""/>
        <dsp:cNvSpPr/>
      </dsp:nvSpPr>
      <dsp:spPr>
        <a:xfrm>
          <a:off x="9034648" y="3202410"/>
          <a:ext cx="119417" cy="122185"/>
        </a:xfrm>
        <a:prstGeom prst="ellipse">
          <a:avLst/>
        </a:prstGeom>
        <a:solidFill>
          <a:schemeClr val="accent2">
            <a:hueOff val="-1212803"/>
            <a:satOff val="-69940"/>
            <a:lumOff val="719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980E0B-864A-4DCE-9738-883DAD9FA522}">
      <dsp:nvSpPr>
        <dsp:cNvPr id="0" name=""/>
        <dsp:cNvSpPr/>
      </dsp:nvSpPr>
      <dsp:spPr>
        <a:xfrm rot="8100000">
          <a:off x="10602225" y="757547"/>
          <a:ext cx="469115" cy="469115"/>
        </a:xfrm>
        <a:prstGeom prst="teardrop">
          <a:avLst>
            <a:gd name="adj" fmla="val 115000"/>
          </a:avLst>
        </a:prstGeom>
        <a:solidFill>
          <a:schemeClr val="accent2">
            <a:hueOff val="4012731"/>
            <a:satOff val="-5005"/>
            <a:lumOff val="1177"/>
            <a:alphaOff val="0"/>
          </a:schemeClr>
        </a:solidFill>
        <a:ln w="25400" cap="flat" cmpd="sng" algn="ctr">
          <a:solidFill>
            <a:schemeClr val="accent2">
              <a:hueOff val="4012731"/>
              <a:satOff val="-5005"/>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933B9B-37B3-43FF-B7BD-5CE9B82F7F84}">
      <dsp:nvSpPr>
        <dsp:cNvPr id="0" name=""/>
        <dsp:cNvSpPr/>
      </dsp:nvSpPr>
      <dsp:spPr>
        <a:xfrm>
          <a:off x="10654339" y="809661"/>
          <a:ext cx="364886" cy="3648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4A37E6D-B8DA-4785-A4ED-79621D80A338}">
      <dsp:nvSpPr>
        <dsp:cNvPr id="0" name=""/>
        <dsp:cNvSpPr/>
      </dsp:nvSpPr>
      <dsp:spPr>
        <a:xfrm>
          <a:off x="11168497" y="1331509"/>
          <a:ext cx="2850410" cy="19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BW" sz="2400" kern="1200" dirty="0"/>
            <a:t>Registered with Department of Industrial Affairs for Manufacturing/ Assembly Plant</a:t>
          </a:r>
          <a:endParaRPr lang="en-US" sz="2400" kern="1200" dirty="0"/>
        </a:p>
      </dsp:txBody>
      <dsp:txXfrm>
        <a:off x="11168497" y="1331509"/>
        <a:ext cx="2850410" cy="1931994"/>
      </dsp:txXfrm>
    </dsp:sp>
    <dsp:sp modelId="{D97CD572-1653-488B-9D40-A9FD34EDB372}">
      <dsp:nvSpPr>
        <dsp:cNvPr id="0" name=""/>
        <dsp:cNvSpPr/>
      </dsp:nvSpPr>
      <dsp:spPr>
        <a:xfrm>
          <a:off x="11168497" y="652700"/>
          <a:ext cx="2850410" cy="67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kern="1200" dirty="0"/>
            <a:t>2021</a:t>
          </a:r>
        </a:p>
      </dsp:txBody>
      <dsp:txXfrm>
        <a:off x="11168497" y="652700"/>
        <a:ext cx="2850410" cy="678808"/>
      </dsp:txXfrm>
    </dsp:sp>
    <dsp:sp modelId="{0667E2CB-C867-4C06-BA7E-8327C4FCBADA}">
      <dsp:nvSpPr>
        <dsp:cNvPr id="0" name=""/>
        <dsp:cNvSpPr/>
      </dsp:nvSpPr>
      <dsp:spPr>
        <a:xfrm>
          <a:off x="10836782" y="1331509"/>
          <a:ext cx="0" cy="1931994"/>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97228187-2281-4797-81E6-5FBE018B06D8}">
      <dsp:nvSpPr>
        <dsp:cNvPr id="0" name=""/>
        <dsp:cNvSpPr/>
      </dsp:nvSpPr>
      <dsp:spPr>
        <a:xfrm>
          <a:off x="10784763" y="3202410"/>
          <a:ext cx="119417" cy="122185"/>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534E19-9302-467F-B7F8-75F770974DA4}">
      <dsp:nvSpPr>
        <dsp:cNvPr id="0" name=""/>
        <dsp:cNvSpPr/>
      </dsp:nvSpPr>
      <dsp:spPr>
        <a:xfrm rot="18900000">
          <a:off x="12352340" y="5300344"/>
          <a:ext cx="469115" cy="469115"/>
        </a:xfrm>
        <a:prstGeom prst="teardrop">
          <a:avLst>
            <a:gd name="adj" fmla="val 11500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A5D9EC-E90F-4361-AC69-24FE555AEB31}">
      <dsp:nvSpPr>
        <dsp:cNvPr id="0" name=""/>
        <dsp:cNvSpPr/>
      </dsp:nvSpPr>
      <dsp:spPr>
        <a:xfrm>
          <a:off x="12404454" y="5352458"/>
          <a:ext cx="364886" cy="364886"/>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5AEC8A0A-F08D-4F1F-82E5-E0301471B497}">
      <dsp:nvSpPr>
        <dsp:cNvPr id="0" name=""/>
        <dsp:cNvSpPr/>
      </dsp:nvSpPr>
      <dsp:spPr>
        <a:xfrm>
          <a:off x="12918612" y="3263503"/>
          <a:ext cx="2850410" cy="19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BW" sz="2400" kern="1200" dirty="0"/>
            <a:t>Finalisation of Industry Grade Assembly Plant in Gaborone, Botswana</a:t>
          </a:r>
          <a:endParaRPr lang="en-US" sz="2400" kern="1200" dirty="0"/>
        </a:p>
      </dsp:txBody>
      <dsp:txXfrm>
        <a:off x="12918612" y="3263503"/>
        <a:ext cx="2850410" cy="1931994"/>
      </dsp:txXfrm>
    </dsp:sp>
    <dsp:sp modelId="{E33DF6B0-7789-4B68-BC6E-FB70F1DC50E8}">
      <dsp:nvSpPr>
        <dsp:cNvPr id="0" name=""/>
        <dsp:cNvSpPr/>
      </dsp:nvSpPr>
      <dsp:spPr>
        <a:xfrm>
          <a:off x="12918612" y="5195497"/>
          <a:ext cx="2850410" cy="67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BW" sz="3200" kern="1200" dirty="0"/>
            <a:t>2023</a:t>
          </a:r>
          <a:endParaRPr lang="en-US" sz="3200" kern="1200" dirty="0"/>
        </a:p>
      </dsp:txBody>
      <dsp:txXfrm>
        <a:off x="12918612" y="5195497"/>
        <a:ext cx="2850410" cy="678808"/>
      </dsp:txXfrm>
    </dsp:sp>
    <dsp:sp modelId="{5A19657D-2537-40B0-B329-2CF183BBF8AD}">
      <dsp:nvSpPr>
        <dsp:cNvPr id="0" name=""/>
        <dsp:cNvSpPr/>
      </dsp:nvSpPr>
      <dsp:spPr>
        <a:xfrm>
          <a:off x="12586898" y="3263503"/>
          <a:ext cx="0" cy="1931994"/>
        </a:xfrm>
        <a:prstGeom prst="line">
          <a:avLst/>
        </a:prstGeom>
        <a:noFill/>
        <a:ln w="12700" cap="flat" cmpd="sng" algn="ctr">
          <a:solidFill>
            <a:schemeClr val="accent2">
              <a:hueOff val="6443614"/>
              <a:satOff val="-18493"/>
              <a:lumOff val="-29609"/>
              <a:alphaOff val="0"/>
            </a:schemeClr>
          </a:solidFill>
          <a:prstDash val="dash"/>
          <a:miter lim="800000"/>
        </a:ln>
        <a:effectLst/>
      </dsp:spPr>
      <dsp:style>
        <a:lnRef idx="1">
          <a:scrgbClr r="0" g="0" b="0"/>
        </a:lnRef>
        <a:fillRef idx="0">
          <a:scrgbClr r="0" g="0" b="0"/>
        </a:fillRef>
        <a:effectRef idx="0">
          <a:scrgbClr r="0" g="0" b="0"/>
        </a:effectRef>
        <a:fontRef idx="minor"/>
      </dsp:style>
    </dsp:sp>
    <dsp:sp modelId="{C6C9D976-D444-4B65-8CC9-9278383CFA8C}">
      <dsp:nvSpPr>
        <dsp:cNvPr id="0" name=""/>
        <dsp:cNvSpPr/>
      </dsp:nvSpPr>
      <dsp:spPr>
        <a:xfrm>
          <a:off x="12534879" y="3202410"/>
          <a:ext cx="119417" cy="122185"/>
        </a:xfrm>
        <a:prstGeom prst="ellipse">
          <a:avLst/>
        </a:prstGeom>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546E1-9A25-451E-A621-B288D0D162F2}">
      <dsp:nvSpPr>
        <dsp:cNvPr id="0" name=""/>
        <dsp:cNvSpPr/>
      </dsp:nvSpPr>
      <dsp:spPr>
        <a:xfrm>
          <a:off x="0" y="0"/>
          <a:ext cx="16459200" cy="1143865"/>
        </a:xfrm>
        <a:prstGeom prst="roundRect">
          <a:avLst>
            <a:gd name="adj" fmla="val 10000"/>
          </a:avLst>
        </a:prstGeom>
        <a:solidFill>
          <a:schemeClr val="tx1">
            <a:lumMod val="75000"/>
            <a:lumOff val="25000"/>
          </a:schemeClr>
        </a:solidFill>
        <a:ln>
          <a:solidFill>
            <a:schemeClr val="bg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BW" sz="1900" kern="1200" dirty="0">
              <a:solidFill>
                <a:schemeClr val="bg1"/>
              </a:solidFill>
              <a:latin typeface="Poppins" panose="00000500000000000000" pitchFamily="2" charset="0"/>
              <a:cs typeface="Poppins" panose="00000500000000000000" pitchFamily="2" charset="0"/>
            </a:rPr>
            <a:t>2011 – </a:t>
          </a:r>
          <a:r>
            <a:rPr lang="en-ZA" sz="1900" kern="1200" dirty="0">
              <a:solidFill>
                <a:schemeClr val="bg1"/>
              </a:solidFill>
              <a:latin typeface="Poppins" panose="00000500000000000000" pitchFamily="2" charset="0"/>
              <a:cs typeface="Poppins" panose="00000500000000000000" pitchFamily="2" charset="0"/>
            </a:rPr>
            <a:t>Making Westwood International School the first SMART Showcase School and equipping them with front of classroom technology in 90% of their classrooms, including training all of their teachers</a:t>
          </a:r>
          <a:r>
            <a:rPr lang="en-BW" sz="1900" kern="1200" dirty="0">
              <a:solidFill>
                <a:schemeClr val="bg1"/>
              </a:solidFill>
              <a:latin typeface="Poppins" panose="00000500000000000000" pitchFamily="2" charset="0"/>
              <a:cs typeface="Poppins" panose="00000500000000000000" pitchFamily="2" charset="0"/>
            </a:rPr>
            <a:t> on technology usage and content creation</a:t>
          </a:r>
          <a:endParaRPr lang="en-GB" sz="1900" b="1" kern="1200" dirty="0">
            <a:solidFill>
              <a:schemeClr val="bg1"/>
            </a:solidFill>
            <a:latin typeface="Poppins" panose="00000500000000000000" pitchFamily="2" charset="0"/>
            <a:cs typeface="Poppins" panose="00000500000000000000" pitchFamily="2" charset="0"/>
          </a:endParaRPr>
        </a:p>
      </dsp:txBody>
      <dsp:txXfrm>
        <a:off x="3406226" y="0"/>
        <a:ext cx="13052973" cy="1143865"/>
      </dsp:txXfrm>
    </dsp:sp>
    <dsp:sp modelId="{75FF684E-4A5C-4F7A-A1C2-6A5457B6540B}">
      <dsp:nvSpPr>
        <dsp:cNvPr id="0" name=""/>
        <dsp:cNvSpPr/>
      </dsp:nvSpPr>
      <dsp:spPr>
        <a:xfrm>
          <a:off x="114386" y="114386"/>
          <a:ext cx="3291840" cy="91509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9000" b="-69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7D65BC1-CE0F-4CC4-9DC6-57766B88152C}">
      <dsp:nvSpPr>
        <dsp:cNvPr id="0" name=""/>
        <dsp:cNvSpPr/>
      </dsp:nvSpPr>
      <dsp:spPr>
        <a:xfrm>
          <a:off x="0" y="1258251"/>
          <a:ext cx="16459200" cy="1143865"/>
        </a:xfrm>
        <a:prstGeom prst="roundRect">
          <a:avLst>
            <a:gd name="adj" fmla="val 10000"/>
          </a:avLst>
        </a:prstGeom>
        <a:solidFill>
          <a:schemeClr val="tx1">
            <a:lumMod val="50000"/>
            <a:lumOff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ZA" sz="1900" kern="1200" dirty="0">
              <a:solidFill>
                <a:schemeClr val="bg1"/>
              </a:solidFill>
              <a:latin typeface="Poppins" panose="00000500000000000000" pitchFamily="2" charset="0"/>
              <a:cs typeface="Poppins" panose="00000500000000000000" pitchFamily="2" charset="0"/>
            </a:rPr>
            <a:t>2012-2014 – Proof of Concept for SMART Board solutions for 17 classrooms </a:t>
          </a:r>
          <a:r>
            <a:rPr lang="en-BW" sz="1900" kern="1200" dirty="0">
              <a:solidFill>
                <a:schemeClr val="bg1"/>
              </a:solidFill>
              <a:latin typeface="Poppins" panose="00000500000000000000" pitchFamily="2" charset="0"/>
              <a:cs typeface="Poppins" panose="00000500000000000000" pitchFamily="2" charset="0"/>
            </a:rPr>
            <a:t>in four (4) schools and one (1) teacher training college </a:t>
          </a:r>
          <a:r>
            <a:rPr lang="en-ZA" sz="1900" kern="1200" dirty="0">
              <a:solidFill>
                <a:schemeClr val="bg1"/>
              </a:solidFill>
              <a:latin typeface="Poppins" panose="00000500000000000000" pitchFamily="2" charset="0"/>
              <a:cs typeface="Poppins" panose="00000500000000000000" pitchFamily="2" charset="0"/>
            </a:rPr>
            <a:t>with Ministry of Education and Skills Development (June 2012 - 2014)</a:t>
          </a:r>
          <a:endParaRPr lang="en-GB" sz="1900" b="1" kern="1200" dirty="0">
            <a:solidFill>
              <a:schemeClr val="bg1"/>
            </a:solidFill>
            <a:latin typeface="Poppins" panose="00000500000000000000" pitchFamily="2" charset="0"/>
            <a:cs typeface="Poppins" panose="00000500000000000000" pitchFamily="2" charset="0"/>
          </a:endParaRPr>
        </a:p>
      </dsp:txBody>
      <dsp:txXfrm>
        <a:off x="3406226" y="1258251"/>
        <a:ext cx="13052973" cy="1143865"/>
      </dsp:txXfrm>
    </dsp:sp>
    <dsp:sp modelId="{0A515651-5BE0-41C4-8EAA-97AB21278DBC}">
      <dsp:nvSpPr>
        <dsp:cNvPr id="0" name=""/>
        <dsp:cNvSpPr/>
      </dsp:nvSpPr>
      <dsp:spPr>
        <a:xfrm>
          <a:off x="114386" y="1372638"/>
          <a:ext cx="3291840" cy="91509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9000" b="-69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FAC8195-0CCE-4733-9AEB-B6F0CB0D7595}">
      <dsp:nvSpPr>
        <dsp:cNvPr id="0" name=""/>
        <dsp:cNvSpPr/>
      </dsp:nvSpPr>
      <dsp:spPr>
        <a:xfrm>
          <a:off x="0" y="2502697"/>
          <a:ext cx="16459200" cy="1143865"/>
        </a:xfrm>
        <a:prstGeom prst="roundRect">
          <a:avLst>
            <a:gd name="adj" fmla="val 10000"/>
          </a:avLst>
        </a:prstGeom>
        <a:solidFill>
          <a:schemeClr val="tx1">
            <a:lumMod val="75000"/>
            <a:lumOff val="2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ZA" sz="1900" kern="1200" dirty="0">
              <a:solidFill>
                <a:schemeClr val="bg1"/>
              </a:solidFill>
              <a:latin typeface="Poppins" panose="00000500000000000000" pitchFamily="2" charset="0"/>
              <a:cs typeface="Poppins" panose="00000500000000000000" pitchFamily="2" charset="0"/>
            </a:rPr>
            <a:t>2012-2015 – Assisting the British Council with their “Connecting Classrooms” Initiative by installing and training on technology at three (3) remote schools in Botswana</a:t>
          </a:r>
          <a:endParaRPr lang="en-GB" sz="1900" b="1" kern="1200" dirty="0">
            <a:solidFill>
              <a:schemeClr val="bg1"/>
            </a:solidFill>
            <a:latin typeface="Poppins" panose="00000500000000000000" pitchFamily="2" charset="0"/>
            <a:cs typeface="Poppins" panose="00000500000000000000" pitchFamily="2" charset="0"/>
          </a:endParaRPr>
        </a:p>
      </dsp:txBody>
      <dsp:txXfrm>
        <a:off x="3406226" y="2502697"/>
        <a:ext cx="13052973" cy="1143865"/>
      </dsp:txXfrm>
    </dsp:sp>
    <dsp:sp modelId="{717DD63F-773E-4C2E-B9B0-CD03A4D7D539}">
      <dsp:nvSpPr>
        <dsp:cNvPr id="0" name=""/>
        <dsp:cNvSpPr/>
      </dsp:nvSpPr>
      <dsp:spPr>
        <a:xfrm>
          <a:off x="114386" y="2630890"/>
          <a:ext cx="3291840" cy="91509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0" b="-130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7B9B964-749E-4F2B-A975-0A695E73DF6D}">
      <dsp:nvSpPr>
        <dsp:cNvPr id="0" name=""/>
        <dsp:cNvSpPr/>
      </dsp:nvSpPr>
      <dsp:spPr>
        <a:xfrm>
          <a:off x="0" y="3774755"/>
          <a:ext cx="16459200" cy="1143865"/>
        </a:xfrm>
        <a:prstGeom prst="roundRect">
          <a:avLst>
            <a:gd name="adj" fmla="val 10000"/>
          </a:avLst>
        </a:prstGeom>
        <a:solidFill>
          <a:schemeClr val="tx1">
            <a:lumMod val="50000"/>
            <a:lumOff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BW" sz="1900" kern="1200" dirty="0">
              <a:solidFill>
                <a:schemeClr val="bg1"/>
              </a:solidFill>
              <a:latin typeface="Poppins" panose="00000500000000000000" pitchFamily="2" charset="0"/>
              <a:cs typeface="Poppins" panose="00000500000000000000" pitchFamily="2" charset="0"/>
            </a:rPr>
            <a:t>2015 – Francistown and Ramotswa Centres for Deaf Education, Provision of Interactive Projectors, Desktop Computers, Sign Language Books and Collaboration Software in partnership with Diamond Trading Company Botswana (DTCB)</a:t>
          </a:r>
          <a:r>
            <a:rPr lang="en-BW" sz="1900" b="1" kern="1200" dirty="0">
              <a:solidFill>
                <a:schemeClr val="bg1"/>
              </a:solidFill>
              <a:latin typeface="Poppins" panose="00000500000000000000" pitchFamily="2" charset="0"/>
              <a:cs typeface="Poppins" panose="00000500000000000000" pitchFamily="2" charset="0"/>
            </a:rPr>
            <a:t> </a:t>
          </a:r>
          <a:endParaRPr lang="en-GB" sz="1900" kern="1200" dirty="0">
            <a:solidFill>
              <a:schemeClr val="bg1"/>
            </a:solidFill>
            <a:latin typeface="Poppins" panose="00000500000000000000" pitchFamily="2" charset="0"/>
            <a:cs typeface="Poppins" panose="00000500000000000000" pitchFamily="2" charset="0"/>
          </a:endParaRPr>
        </a:p>
      </dsp:txBody>
      <dsp:txXfrm>
        <a:off x="3406226" y="3774755"/>
        <a:ext cx="13052973" cy="1143865"/>
      </dsp:txXfrm>
    </dsp:sp>
    <dsp:sp modelId="{80D311A8-129C-4E45-B4E9-688D53038F47}">
      <dsp:nvSpPr>
        <dsp:cNvPr id="0" name=""/>
        <dsp:cNvSpPr/>
      </dsp:nvSpPr>
      <dsp:spPr>
        <a:xfrm>
          <a:off x="114386" y="3889142"/>
          <a:ext cx="3291840" cy="915092"/>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69000" b="-69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5860917-5F9C-4199-B37D-D2B611E773CD}">
      <dsp:nvSpPr>
        <dsp:cNvPr id="0" name=""/>
        <dsp:cNvSpPr/>
      </dsp:nvSpPr>
      <dsp:spPr>
        <a:xfrm>
          <a:off x="0" y="5033007"/>
          <a:ext cx="16459200" cy="1143865"/>
        </a:xfrm>
        <a:prstGeom prst="roundRect">
          <a:avLst>
            <a:gd name="adj" fmla="val 10000"/>
          </a:avLst>
        </a:prstGeom>
        <a:solidFill>
          <a:schemeClr val="tx1">
            <a:lumMod val="75000"/>
            <a:lumOff val="2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BW" sz="1900" kern="1200" dirty="0">
              <a:solidFill>
                <a:schemeClr val="bg1"/>
              </a:solidFill>
              <a:latin typeface="Poppins" panose="00000500000000000000" pitchFamily="2" charset="0"/>
              <a:cs typeface="Poppins" panose="00000500000000000000" pitchFamily="2" charset="0"/>
            </a:rPr>
            <a:t>2018 – Provision of Mobile ICT Labs with 20x 2-in-1 Devices, 1x Intel Education Content Access Point and 1x Charge and Sync Trolley for </a:t>
          </a:r>
          <a:r>
            <a:rPr lang="en-ZA" sz="1900" kern="1200" dirty="0">
              <a:solidFill>
                <a:schemeClr val="bg1"/>
              </a:solidFill>
              <a:latin typeface="Poppins" panose="00000500000000000000" pitchFamily="2" charset="0"/>
              <a:cs typeface="Poppins" panose="00000500000000000000" pitchFamily="2" charset="0"/>
            </a:rPr>
            <a:t>8</a:t>
          </a:r>
          <a:r>
            <a:rPr lang="en-BW" sz="1900" kern="1200" dirty="0">
              <a:solidFill>
                <a:schemeClr val="bg1"/>
              </a:solidFill>
              <a:latin typeface="Poppins" panose="00000500000000000000" pitchFamily="2" charset="0"/>
              <a:cs typeface="Poppins" panose="00000500000000000000" pitchFamily="2" charset="0"/>
            </a:rPr>
            <a:t> remote public Primary Schools in </a:t>
          </a:r>
          <a:r>
            <a:rPr lang="en-ZA" sz="1900" kern="1200" dirty="0">
              <a:solidFill>
                <a:schemeClr val="bg1"/>
              </a:solidFill>
              <a:latin typeface="Poppins" panose="00000500000000000000" pitchFamily="2" charset="0"/>
              <a:cs typeface="Poppins" panose="00000500000000000000" pitchFamily="2" charset="0"/>
            </a:rPr>
            <a:t>conjunction with Japanese Embassy </a:t>
          </a:r>
          <a:r>
            <a:rPr lang="en-BW" sz="1900" kern="1200" dirty="0">
              <a:solidFill>
                <a:schemeClr val="bg1"/>
              </a:solidFill>
              <a:latin typeface="Poppins" panose="00000500000000000000" pitchFamily="2" charset="0"/>
              <a:cs typeface="Poppins" panose="00000500000000000000" pitchFamily="2" charset="0"/>
            </a:rPr>
            <a:t>through the Botswana </a:t>
          </a:r>
          <a:r>
            <a:rPr lang="en-ZA" sz="1900" kern="1200" dirty="0">
              <a:solidFill>
                <a:schemeClr val="bg1"/>
              </a:solidFill>
              <a:latin typeface="Poppins" panose="00000500000000000000" pitchFamily="2" charset="0"/>
              <a:cs typeface="Poppins" panose="00000500000000000000" pitchFamily="2" charset="0"/>
            </a:rPr>
            <a:t>Ministry of Education</a:t>
          </a:r>
          <a:r>
            <a:rPr lang="en-BW" sz="1900" kern="1200" dirty="0">
              <a:solidFill>
                <a:schemeClr val="bg1"/>
              </a:solidFill>
              <a:latin typeface="Poppins" panose="00000500000000000000" pitchFamily="2" charset="0"/>
              <a:cs typeface="Poppins" panose="00000500000000000000" pitchFamily="2" charset="0"/>
            </a:rPr>
            <a:t> and Skills Development</a:t>
          </a:r>
          <a:endParaRPr lang="en-GB" sz="1900" kern="1200" dirty="0">
            <a:solidFill>
              <a:schemeClr val="bg1"/>
            </a:solidFill>
            <a:latin typeface="Poppins" panose="00000500000000000000" pitchFamily="2" charset="0"/>
            <a:cs typeface="Poppins" panose="00000500000000000000" pitchFamily="2" charset="0"/>
          </a:endParaRPr>
        </a:p>
      </dsp:txBody>
      <dsp:txXfrm>
        <a:off x="3406226" y="5033007"/>
        <a:ext cx="13052973" cy="1143865"/>
      </dsp:txXfrm>
    </dsp:sp>
    <dsp:sp modelId="{8BD64249-944F-4019-BC61-C91B63D2BB68}">
      <dsp:nvSpPr>
        <dsp:cNvPr id="0" name=""/>
        <dsp:cNvSpPr/>
      </dsp:nvSpPr>
      <dsp:spPr>
        <a:xfrm>
          <a:off x="114386" y="5147394"/>
          <a:ext cx="3291840" cy="915092"/>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89000" b="-89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D5C2027-7FB3-41F7-8C5B-3A4FA95134AD}">
      <dsp:nvSpPr>
        <dsp:cNvPr id="0" name=""/>
        <dsp:cNvSpPr/>
      </dsp:nvSpPr>
      <dsp:spPr>
        <a:xfrm>
          <a:off x="0" y="6291259"/>
          <a:ext cx="16459200" cy="1143865"/>
        </a:xfrm>
        <a:prstGeom prst="roundRect">
          <a:avLst>
            <a:gd name="adj" fmla="val 10000"/>
          </a:avLst>
        </a:prstGeom>
        <a:solidFill>
          <a:schemeClr val="tx1">
            <a:lumMod val="50000"/>
            <a:lumOff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BW" sz="1900" b="1" kern="1200" dirty="0">
              <a:solidFill>
                <a:schemeClr val="bg1"/>
              </a:solidFill>
              <a:latin typeface="Poppins" panose="00000500000000000000" pitchFamily="2" charset="0"/>
              <a:cs typeface="Poppins" panose="00000500000000000000" pitchFamily="2" charset="0"/>
            </a:rPr>
            <a:t>2019 – </a:t>
          </a:r>
          <a:r>
            <a:rPr lang="en-ZA" sz="1900" b="1" kern="1200" dirty="0">
              <a:solidFill>
                <a:schemeClr val="bg1"/>
              </a:solidFill>
              <a:latin typeface="Poppins" panose="00000500000000000000" pitchFamily="2" charset="0"/>
              <a:cs typeface="Poppins" panose="00000500000000000000" pitchFamily="2" charset="0"/>
            </a:rPr>
            <a:t>Nare </a:t>
          </a:r>
          <a:r>
            <a:rPr lang="en-BW" sz="1900" b="1" kern="1200" dirty="0" err="1">
              <a:solidFill>
                <a:schemeClr val="bg1"/>
              </a:solidFill>
              <a:latin typeface="Poppins" panose="00000500000000000000" pitchFamily="2" charset="0"/>
              <a:cs typeface="Poppins" panose="00000500000000000000" pitchFamily="2" charset="0"/>
            </a:rPr>
            <a:t>Sereto</a:t>
          </a:r>
          <a:r>
            <a:rPr lang="en-ZA" sz="1900" b="1" kern="1200" dirty="0">
              <a:solidFill>
                <a:schemeClr val="bg1"/>
              </a:solidFill>
              <a:latin typeface="Poppins" panose="00000500000000000000" pitchFamily="2" charset="0"/>
              <a:cs typeface="Poppins" panose="00000500000000000000" pitchFamily="2" charset="0"/>
            </a:rPr>
            <a:t> Junior Secondary School Donation</a:t>
          </a:r>
          <a:r>
            <a:rPr lang="en-BW" sz="1900" b="1" kern="1200" dirty="0">
              <a:solidFill>
                <a:schemeClr val="bg1"/>
              </a:solidFill>
              <a:latin typeface="Poppins" panose="00000500000000000000" pitchFamily="2" charset="0"/>
              <a:cs typeface="Poppins" panose="00000500000000000000" pitchFamily="2" charset="0"/>
            </a:rPr>
            <a:t> of SMART Board Interactive Whiteboard and Training to 10 Teachers </a:t>
          </a:r>
          <a:endParaRPr lang="en-GB" sz="1900" b="1" kern="1200" dirty="0">
            <a:solidFill>
              <a:schemeClr val="bg1"/>
            </a:solidFill>
            <a:latin typeface="Poppins" panose="00000500000000000000" pitchFamily="2" charset="0"/>
            <a:cs typeface="Poppins" panose="00000500000000000000" pitchFamily="2" charset="0"/>
          </a:endParaRPr>
        </a:p>
      </dsp:txBody>
      <dsp:txXfrm>
        <a:off x="3406226" y="6291259"/>
        <a:ext cx="13052973" cy="1143865"/>
      </dsp:txXfrm>
    </dsp:sp>
    <dsp:sp modelId="{EBC3B7E4-9675-4B1E-AFCF-3D7409D8CBE9}">
      <dsp:nvSpPr>
        <dsp:cNvPr id="0" name=""/>
        <dsp:cNvSpPr/>
      </dsp:nvSpPr>
      <dsp:spPr>
        <a:xfrm>
          <a:off x="114386" y="6405646"/>
          <a:ext cx="3291840" cy="915092"/>
        </a:xfrm>
        <a:prstGeom prst="roundRect">
          <a:avLst>
            <a:gd name="adj" fmla="val 1000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69000" b="-69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20314D7-759D-4931-A5DD-E37874CCA342}">
      <dsp:nvSpPr>
        <dsp:cNvPr id="0" name=""/>
        <dsp:cNvSpPr/>
      </dsp:nvSpPr>
      <dsp:spPr>
        <a:xfrm>
          <a:off x="0" y="7549511"/>
          <a:ext cx="16459200" cy="1143865"/>
        </a:xfrm>
        <a:prstGeom prst="roundRect">
          <a:avLst>
            <a:gd name="adj" fmla="val 10000"/>
          </a:avLst>
        </a:prstGeom>
        <a:solidFill>
          <a:schemeClr val="tx1">
            <a:lumMod val="75000"/>
            <a:lumOff val="2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BW" sz="1900" kern="1200" dirty="0">
              <a:solidFill>
                <a:schemeClr val="bg1"/>
              </a:solidFill>
              <a:latin typeface="Poppins" panose="00000500000000000000" pitchFamily="2" charset="0"/>
              <a:cs typeface="Poppins" panose="00000500000000000000" pitchFamily="2" charset="0"/>
            </a:rPr>
            <a:t>2019 – Botswana Telecommunications Corporation (BTCL)</a:t>
          </a:r>
          <a:r>
            <a:rPr lang="en-ZA" sz="1900" kern="1200" dirty="0">
              <a:solidFill>
                <a:schemeClr val="bg1"/>
              </a:solidFill>
              <a:latin typeface="Poppins" panose="00000500000000000000" pitchFamily="2" charset="0"/>
              <a:cs typeface="Poppins" panose="00000500000000000000" pitchFamily="2" charset="0"/>
            </a:rPr>
            <a:t> Proof of Concept with Gaborone Senior Secondary School</a:t>
          </a:r>
          <a:r>
            <a:rPr lang="en-BW" sz="1900" kern="1200" dirty="0">
              <a:solidFill>
                <a:schemeClr val="bg1"/>
              </a:solidFill>
              <a:latin typeface="Poppins" panose="00000500000000000000" pitchFamily="2" charset="0"/>
              <a:cs typeface="Poppins" panose="00000500000000000000" pitchFamily="2" charset="0"/>
            </a:rPr>
            <a:t> where we complemented the campus wide High Speed Internet they were showcasing with</a:t>
          </a:r>
          <a:r>
            <a:rPr lang="en-ZA" sz="1900" kern="1200" dirty="0">
              <a:solidFill>
                <a:schemeClr val="bg1"/>
              </a:solidFill>
              <a:latin typeface="Poppins" panose="00000500000000000000" pitchFamily="2" charset="0"/>
              <a:cs typeface="Poppins" panose="00000500000000000000" pitchFamily="2" charset="0"/>
            </a:rPr>
            <a:t> Empire Tech’s</a:t>
          </a:r>
          <a:r>
            <a:rPr lang="en-BW" sz="1900" kern="1200" dirty="0">
              <a:solidFill>
                <a:schemeClr val="bg1"/>
              </a:solidFill>
              <a:latin typeface="Poppins" panose="00000500000000000000" pitchFamily="2" charset="0"/>
              <a:cs typeface="Poppins" panose="00000500000000000000" pitchFamily="2" charset="0"/>
            </a:rPr>
            <a:t> </a:t>
          </a:r>
          <a:r>
            <a:rPr lang="en-ZA" sz="1900" kern="1200" dirty="0">
              <a:solidFill>
                <a:schemeClr val="bg1"/>
              </a:solidFill>
              <a:latin typeface="Poppins" panose="00000500000000000000" pitchFamily="2" charset="0"/>
              <a:cs typeface="Poppins" panose="00000500000000000000" pitchFamily="2" charset="0"/>
            </a:rPr>
            <a:t>education </a:t>
          </a:r>
          <a:r>
            <a:rPr lang="en-BW" sz="1900" kern="1200" dirty="0">
              <a:solidFill>
                <a:schemeClr val="bg1"/>
              </a:solidFill>
              <a:latin typeface="Poppins" panose="00000500000000000000" pitchFamily="2" charset="0"/>
              <a:cs typeface="Poppins" panose="00000500000000000000" pitchFamily="2" charset="0"/>
            </a:rPr>
            <a:t>classroom technology</a:t>
          </a:r>
          <a:endParaRPr lang="en-GB" sz="1900" kern="1200" dirty="0">
            <a:solidFill>
              <a:schemeClr val="bg1"/>
            </a:solidFill>
            <a:latin typeface="Poppins" panose="00000500000000000000" pitchFamily="2" charset="0"/>
            <a:cs typeface="Poppins" panose="00000500000000000000" pitchFamily="2" charset="0"/>
          </a:endParaRPr>
        </a:p>
      </dsp:txBody>
      <dsp:txXfrm>
        <a:off x="3406226" y="7549511"/>
        <a:ext cx="13052973" cy="1143865"/>
      </dsp:txXfrm>
    </dsp:sp>
    <dsp:sp modelId="{C8B25DCE-E562-4E1F-9081-D664FE2D9665}">
      <dsp:nvSpPr>
        <dsp:cNvPr id="0" name=""/>
        <dsp:cNvSpPr/>
      </dsp:nvSpPr>
      <dsp:spPr>
        <a:xfrm>
          <a:off x="114386" y="7663897"/>
          <a:ext cx="3291840" cy="915092"/>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38000" b="-38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42D9A-0568-4BF6-A43D-B5058B3F0394}">
      <dsp:nvSpPr>
        <dsp:cNvPr id="0" name=""/>
        <dsp:cNvSpPr/>
      </dsp:nvSpPr>
      <dsp:spPr>
        <a:xfrm>
          <a:off x="1093" y="0"/>
          <a:ext cx="1935425" cy="5078503"/>
        </a:xfrm>
        <a:prstGeom prst="roundRect">
          <a:avLst>
            <a:gd name="adj" fmla="val 10000"/>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Supply, delivery, and 3-year warranty and out-of-warranty support of 26,607 Student laptop Devices with 3 year device tracking  capability</a:t>
          </a:r>
          <a:endParaRPr lang="en-US" sz="2200" kern="1200" dirty="0"/>
        </a:p>
      </dsp:txBody>
      <dsp:txXfrm>
        <a:off x="57780" y="56687"/>
        <a:ext cx="1822051" cy="4965129"/>
      </dsp:txXfrm>
    </dsp:sp>
    <dsp:sp modelId="{E64DF279-A269-4232-9FB2-9B5AAB29B3E8}">
      <dsp:nvSpPr>
        <dsp:cNvPr id="0" name=""/>
        <dsp:cNvSpPr/>
      </dsp:nvSpPr>
      <dsp:spPr>
        <a:xfrm>
          <a:off x="2261670" y="0"/>
          <a:ext cx="1935425" cy="5078503"/>
        </a:xfrm>
        <a:prstGeom prst="roundRect">
          <a:avLst>
            <a:gd name="adj" fmla="val 10000"/>
          </a:avLst>
        </a:prstGeom>
        <a:solidFill>
          <a:schemeClr val="bg1"/>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lumMod val="65000"/>
                  <a:lumOff val="35000"/>
                </a:schemeClr>
              </a:solidFill>
            </a:rPr>
            <a:t>Supply, delivery, and 3-year warranty and out-of-warranty support of 2,260 Teacher laptops.</a:t>
          </a:r>
          <a:endParaRPr lang="en-US" sz="2200" kern="1200" dirty="0">
            <a:solidFill>
              <a:schemeClr val="tx1">
                <a:lumMod val="65000"/>
                <a:lumOff val="35000"/>
              </a:schemeClr>
            </a:solidFill>
          </a:endParaRPr>
        </a:p>
      </dsp:txBody>
      <dsp:txXfrm>
        <a:off x="2318357" y="56687"/>
        <a:ext cx="1822051" cy="4965129"/>
      </dsp:txXfrm>
    </dsp:sp>
    <dsp:sp modelId="{C097EE60-D664-4630-A678-58F133E94DDE}">
      <dsp:nvSpPr>
        <dsp:cNvPr id="0" name=""/>
        <dsp:cNvSpPr/>
      </dsp:nvSpPr>
      <dsp:spPr>
        <a:xfrm>
          <a:off x="4522247" y="0"/>
          <a:ext cx="1935425" cy="5078503"/>
        </a:xfrm>
        <a:prstGeom prst="roundRect">
          <a:avLst>
            <a:gd name="adj" fmla="val 10000"/>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Supply, delivery, and 3-year warranty and out-of-warranty support of 51 trainer or Trainers (ToT) laptops.</a:t>
          </a:r>
          <a:endParaRPr lang="en-US" sz="2200" kern="1200"/>
        </a:p>
      </dsp:txBody>
      <dsp:txXfrm>
        <a:off x="4578934" y="56687"/>
        <a:ext cx="1822051" cy="4965129"/>
      </dsp:txXfrm>
    </dsp:sp>
    <dsp:sp modelId="{B2065AC1-437C-49BD-BF5E-4EE2BC5A4B67}">
      <dsp:nvSpPr>
        <dsp:cNvPr id="0" name=""/>
        <dsp:cNvSpPr/>
      </dsp:nvSpPr>
      <dsp:spPr>
        <a:xfrm>
          <a:off x="6782824" y="0"/>
          <a:ext cx="1935425" cy="5078503"/>
        </a:xfrm>
        <a:prstGeom prst="roundRect">
          <a:avLst>
            <a:gd name="adj" fmla="val 10000"/>
          </a:avLst>
        </a:prstGeom>
        <a:solidFill>
          <a:schemeClr val="bg1"/>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lumMod val="65000"/>
                  <a:lumOff val="35000"/>
                </a:schemeClr>
              </a:solidFill>
            </a:rPr>
            <a:t>16 out of 34 Government Senior Secondary Schools in Botswana, under the Ministry of Education and Skills Development and Universal Access and Service Fund (UASF)</a:t>
          </a:r>
          <a:endParaRPr lang="en-US" sz="2200" kern="1200" dirty="0">
            <a:solidFill>
              <a:schemeClr val="tx1">
                <a:lumMod val="65000"/>
                <a:lumOff val="35000"/>
              </a:schemeClr>
            </a:solidFill>
          </a:endParaRPr>
        </a:p>
      </dsp:txBody>
      <dsp:txXfrm>
        <a:off x="6839511" y="56687"/>
        <a:ext cx="1822051" cy="4965129"/>
      </dsp:txXfrm>
    </dsp:sp>
    <dsp:sp modelId="{D70D1851-6E5A-4C87-9C4A-E14A679516CC}">
      <dsp:nvSpPr>
        <dsp:cNvPr id="0" name=""/>
        <dsp:cNvSpPr/>
      </dsp:nvSpPr>
      <dsp:spPr>
        <a:xfrm>
          <a:off x="9043400" y="0"/>
          <a:ext cx="1935425" cy="5078503"/>
        </a:xfrm>
        <a:prstGeom prst="roundRect">
          <a:avLst>
            <a:gd name="adj" fmla="val 10000"/>
          </a:avLst>
        </a:prstGeom>
        <a:solidFill>
          <a:schemeClr val="tx1">
            <a:lumMod val="65000"/>
            <a:lumOff val="3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Project Duration: Effective from November 2021 and completed in December 2022. Device Warranty Valid until December 2025.</a:t>
          </a:r>
          <a:endParaRPr lang="en-US" sz="2200" kern="1200"/>
        </a:p>
      </dsp:txBody>
      <dsp:txXfrm>
        <a:off x="9100087" y="56687"/>
        <a:ext cx="1822051" cy="49651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D2F80-A1FB-4E29-96BE-CFE26E314E2B}">
      <dsp:nvSpPr>
        <dsp:cNvPr id="0" name=""/>
        <dsp:cNvSpPr/>
      </dsp:nvSpPr>
      <dsp:spPr>
        <a:xfrm>
          <a:off x="255511" y="3633094"/>
          <a:ext cx="1302906" cy="990843"/>
        </a:xfrm>
        <a:prstGeom prst="homePlate">
          <a:avLst>
            <a:gd name="adj" fmla="val 4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2011</a:t>
          </a:r>
        </a:p>
      </dsp:txBody>
      <dsp:txXfrm>
        <a:off x="255511" y="3633094"/>
        <a:ext cx="1104737" cy="990843"/>
      </dsp:txXfrm>
    </dsp:sp>
    <dsp:sp modelId="{6E3D9FD6-3966-4F1B-971D-6426E3A065EA}">
      <dsp:nvSpPr>
        <dsp:cNvPr id="0" name=""/>
        <dsp:cNvSpPr/>
      </dsp:nvSpPr>
      <dsp:spPr>
        <a:xfrm>
          <a:off x="2168" y="0"/>
          <a:ext cx="1809592"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b="1" kern="1200" dirty="0"/>
            <a:t>Botswana First IT Exhibition (ITEX)</a:t>
          </a:r>
        </a:p>
      </dsp:txBody>
      <dsp:txXfrm>
        <a:off x="2168" y="0"/>
        <a:ext cx="1809592" cy="2642250"/>
      </dsp:txXfrm>
    </dsp:sp>
    <dsp:sp modelId="{34A61E2D-6D08-4281-8AA9-B5505DD6CC8C}">
      <dsp:nvSpPr>
        <dsp:cNvPr id="0" name=""/>
        <dsp:cNvSpPr/>
      </dsp:nvSpPr>
      <dsp:spPr>
        <a:xfrm>
          <a:off x="1558418" y="4128515"/>
          <a:ext cx="482012" cy="0"/>
        </a:xfrm>
        <a:custGeom>
          <a:avLst/>
          <a:gdLst/>
          <a:ahLst/>
          <a:cxnLst/>
          <a:rect l="0" t="0" r="0" b="0"/>
          <a:pathLst>
            <a:path>
              <a:moveTo>
                <a:pt x="0" y="0"/>
              </a:moveTo>
              <a:lnTo>
                <a:pt x="482012"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B90CD2-A2B8-4E97-A46E-1D155140725D}">
      <dsp:nvSpPr>
        <dsp:cNvPr id="0" name=""/>
        <dsp:cNvSpPr/>
      </dsp:nvSpPr>
      <dsp:spPr>
        <a:xfrm>
          <a:off x="906964" y="2807390"/>
          <a:ext cx="0" cy="825703"/>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E63E46B-BC80-4A23-A301-E09B250D3D3B}">
      <dsp:nvSpPr>
        <dsp:cNvPr id="0" name=""/>
        <dsp:cNvSpPr/>
      </dsp:nvSpPr>
      <dsp:spPr>
        <a:xfrm>
          <a:off x="815485" y="2642250"/>
          <a:ext cx="182959" cy="16514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9D0AD-CFD4-4B27-B797-D82E96F839D1}">
      <dsp:nvSpPr>
        <dsp:cNvPr id="0" name=""/>
        <dsp:cNvSpPr/>
      </dsp:nvSpPr>
      <dsp:spPr>
        <a:xfrm>
          <a:off x="2040430" y="3633094"/>
          <a:ext cx="1176014" cy="990843"/>
        </a:xfrm>
        <a:prstGeom prst="hexagon">
          <a:avLst>
            <a:gd name="adj" fmla="val 40000"/>
            <a:gd name="vf" fmla="val 115470"/>
          </a:avLst>
        </a:prstGeom>
        <a:solidFill>
          <a:schemeClr val="accent2">
            <a:hueOff val="585190"/>
            <a:satOff val="-730"/>
            <a:lumOff val="172"/>
            <a:alphaOff val="0"/>
          </a:schemeClr>
        </a:solidFill>
        <a:ln w="25400" cap="flat" cmpd="sng" algn="ctr">
          <a:solidFill>
            <a:schemeClr val="accent2">
              <a:hueOff val="585190"/>
              <a:satOff val="-730"/>
              <a:lumOff val="17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2011</a:t>
          </a:r>
        </a:p>
      </dsp:txBody>
      <dsp:txXfrm>
        <a:off x="2287599" y="3841345"/>
        <a:ext cx="681676" cy="574341"/>
      </dsp:txXfrm>
    </dsp:sp>
    <dsp:sp modelId="{F9D8E07C-3B30-43C4-8551-F3418BEF2D4E}">
      <dsp:nvSpPr>
        <dsp:cNvPr id="0" name=""/>
        <dsp:cNvSpPr/>
      </dsp:nvSpPr>
      <dsp:spPr>
        <a:xfrm>
          <a:off x="1811761" y="5614781"/>
          <a:ext cx="1633353"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t" anchorCtr="1">
          <a:noAutofit/>
        </a:bodyPr>
        <a:lstStyle/>
        <a:p>
          <a:pPr marL="0" lvl="0" indent="0" algn="ctr" defTabSz="711200">
            <a:lnSpc>
              <a:spcPct val="90000"/>
            </a:lnSpc>
            <a:spcBef>
              <a:spcPct val="0"/>
            </a:spcBef>
            <a:spcAft>
              <a:spcPct val="35000"/>
            </a:spcAft>
            <a:buNone/>
          </a:pPr>
          <a:r>
            <a:rPr lang="en-US" sz="1600" b="1" kern="1200" dirty="0"/>
            <a:t>Empire </a:t>
          </a:r>
          <a:r>
            <a:rPr lang="en-US" sz="1600" b="1" kern="1200" dirty="0" err="1"/>
            <a:t>Synerg</a:t>
          </a:r>
          <a:r>
            <a:rPr lang="en-BW" sz="1600" b="1" kern="1200" dirty="0"/>
            <a:t>y’s</a:t>
          </a:r>
          <a:r>
            <a:rPr lang="en-US" sz="1600" b="1" kern="1200" dirty="0"/>
            <a:t> First SMART Conference for Education, Government and Business Sectors</a:t>
          </a:r>
        </a:p>
      </dsp:txBody>
      <dsp:txXfrm>
        <a:off x="1811761" y="5614781"/>
        <a:ext cx="1633353" cy="2642250"/>
      </dsp:txXfrm>
    </dsp:sp>
    <dsp:sp modelId="{266A5394-1362-4F39-AED2-011D2C39B87F}">
      <dsp:nvSpPr>
        <dsp:cNvPr id="0" name=""/>
        <dsp:cNvSpPr/>
      </dsp:nvSpPr>
      <dsp:spPr>
        <a:xfrm>
          <a:off x="3216445" y="4128515"/>
          <a:ext cx="457339" cy="0"/>
        </a:xfrm>
        <a:custGeom>
          <a:avLst/>
          <a:gdLst/>
          <a:ahLst/>
          <a:cxnLst/>
          <a:rect l="0" t="0" r="0" b="0"/>
          <a:pathLst>
            <a:path>
              <a:moveTo>
                <a:pt x="0" y="0"/>
              </a:moveTo>
              <a:lnTo>
                <a:pt x="457339" y="0"/>
              </a:lnTo>
            </a:path>
          </a:pathLst>
        </a:custGeom>
        <a:noFill/>
        <a:ln w="25400" cap="flat" cmpd="sng" algn="ctr">
          <a:solidFill>
            <a:schemeClr val="accent2">
              <a:hueOff val="668788"/>
              <a:satOff val="-834"/>
              <a:lumOff val="196"/>
              <a:alphaOff val="0"/>
            </a:schemeClr>
          </a:solidFill>
          <a:prstDash val="solid"/>
        </a:ln>
        <a:effectLst/>
      </dsp:spPr>
      <dsp:style>
        <a:lnRef idx="2">
          <a:scrgbClr r="0" g="0" b="0"/>
        </a:lnRef>
        <a:fillRef idx="1">
          <a:scrgbClr r="0" g="0" b="0"/>
        </a:fillRef>
        <a:effectRef idx="0">
          <a:scrgbClr r="0" g="0" b="0"/>
        </a:effectRef>
        <a:fontRef idx="minor"/>
      </dsp:style>
    </dsp:sp>
    <dsp:sp modelId="{F7CAB9B2-C063-440B-B564-4D4B412198C7}">
      <dsp:nvSpPr>
        <dsp:cNvPr id="0" name=""/>
        <dsp:cNvSpPr/>
      </dsp:nvSpPr>
      <dsp:spPr>
        <a:xfrm>
          <a:off x="2628438" y="4623937"/>
          <a:ext cx="0" cy="825703"/>
        </a:xfrm>
        <a:prstGeom prst="line">
          <a:avLst/>
        </a:prstGeom>
        <a:noFill/>
        <a:ln w="12700" cap="flat" cmpd="sng" algn="ctr">
          <a:solidFill>
            <a:schemeClr val="accent2">
              <a:hueOff val="585190"/>
              <a:satOff val="-730"/>
              <a:lumOff val="172"/>
              <a:alphaOff val="0"/>
            </a:schemeClr>
          </a:solidFill>
          <a:prstDash val="dash"/>
        </a:ln>
        <a:effectLst/>
      </dsp:spPr>
      <dsp:style>
        <a:lnRef idx="1">
          <a:scrgbClr r="0" g="0" b="0"/>
        </a:lnRef>
        <a:fillRef idx="0">
          <a:scrgbClr r="0" g="0" b="0"/>
        </a:fillRef>
        <a:effectRef idx="0">
          <a:scrgbClr r="0" g="0" b="0"/>
        </a:effectRef>
        <a:fontRef idx="minor"/>
      </dsp:style>
    </dsp:sp>
    <dsp:sp modelId="{A4205F01-5530-4E90-AD68-F8583C025775}">
      <dsp:nvSpPr>
        <dsp:cNvPr id="0" name=""/>
        <dsp:cNvSpPr/>
      </dsp:nvSpPr>
      <dsp:spPr>
        <a:xfrm>
          <a:off x="2545867" y="5449641"/>
          <a:ext cx="165140" cy="165140"/>
        </a:xfrm>
        <a:prstGeom prst="rect">
          <a:avLst/>
        </a:prstGeom>
        <a:solidFill>
          <a:schemeClr val="accent2">
            <a:hueOff val="585190"/>
            <a:satOff val="-730"/>
            <a:lumOff val="1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8A063D-061C-4CB5-AA49-89A6F8E3E9DE}">
      <dsp:nvSpPr>
        <dsp:cNvPr id="0" name=""/>
        <dsp:cNvSpPr/>
      </dsp:nvSpPr>
      <dsp:spPr>
        <a:xfrm>
          <a:off x="3673784" y="3633094"/>
          <a:ext cx="1176014" cy="990843"/>
        </a:xfrm>
        <a:prstGeom prst="hexagon">
          <a:avLst>
            <a:gd name="adj" fmla="val 40000"/>
            <a:gd name="vf" fmla="val 115470"/>
          </a:avLst>
        </a:prstGeom>
        <a:solidFill>
          <a:schemeClr val="accent2">
            <a:hueOff val="1170380"/>
            <a:satOff val="-1460"/>
            <a:lumOff val="343"/>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2011</a:t>
          </a:r>
        </a:p>
      </dsp:txBody>
      <dsp:txXfrm>
        <a:off x="3920953" y="3841345"/>
        <a:ext cx="681676" cy="574341"/>
      </dsp:txXfrm>
    </dsp:sp>
    <dsp:sp modelId="{AE313CD4-08A9-44BC-B867-01AD1EF91077}">
      <dsp:nvSpPr>
        <dsp:cNvPr id="0" name=""/>
        <dsp:cNvSpPr/>
      </dsp:nvSpPr>
      <dsp:spPr>
        <a:xfrm>
          <a:off x="3445115" y="0"/>
          <a:ext cx="1633353"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b="1" kern="1200" dirty="0"/>
            <a:t>Botswana E-Government Consultative Forum</a:t>
          </a:r>
        </a:p>
      </dsp:txBody>
      <dsp:txXfrm>
        <a:off x="3445115" y="0"/>
        <a:ext cx="1633353" cy="2642250"/>
      </dsp:txXfrm>
    </dsp:sp>
    <dsp:sp modelId="{14D4D491-097E-4DF8-8052-48D6BDF35E0A}">
      <dsp:nvSpPr>
        <dsp:cNvPr id="0" name=""/>
        <dsp:cNvSpPr/>
      </dsp:nvSpPr>
      <dsp:spPr>
        <a:xfrm>
          <a:off x="4849799" y="4128515"/>
          <a:ext cx="457339" cy="0"/>
        </a:xfrm>
        <a:custGeom>
          <a:avLst/>
          <a:gdLst/>
          <a:ahLst/>
          <a:cxnLst/>
          <a:rect l="0" t="0" r="0" b="0"/>
          <a:pathLst>
            <a:path>
              <a:moveTo>
                <a:pt x="0" y="0"/>
              </a:moveTo>
              <a:lnTo>
                <a:pt x="457339" y="0"/>
              </a:lnTo>
            </a:path>
          </a:pathLst>
        </a:custGeom>
        <a:noFill/>
        <a:ln w="25400" cap="flat" cmpd="sng" algn="ctr">
          <a:solidFill>
            <a:schemeClr val="accent2">
              <a:hueOff val="1337577"/>
              <a:satOff val="-1668"/>
              <a:lumOff val="392"/>
              <a:alphaOff val="0"/>
            </a:schemeClr>
          </a:solidFill>
          <a:prstDash val="solid"/>
        </a:ln>
        <a:effectLst/>
      </dsp:spPr>
      <dsp:style>
        <a:lnRef idx="2">
          <a:scrgbClr r="0" g="0" b="0"/>
        </a:lnRef>
        <a:fillRef idx="1">
          <a:scrgbClr r="0" g="0" b="0"/>
        </a:fillRef>
        <a:effectRef idx="0">
          <a:scrgbClr r="0" g="0" b="0"/>
        </a:effectRef>
        <a:fontRef idx="minor"/>
      </dsp:style>
    </dsp:sp>
    <dsp:sp modelId="{9F0C4A22-C23F-4C96-9D1A-3A092C0155FE}">
      <dsp:nvSpPr>
        <dsp:cNvPr id="0" name=""/>
        <dsp:cNvSpPr/>
      </dsp:nvSpPr>
      <dsp:spPr>
        <a:xfrm>
          <a:off x="4261791" y="2807390"/>
          <a:ext cx="0" cy="825703"/>
        </a:xfrm>
        <a:prstGeom prst="line">
          <a:avLst/>
        </a:prstGeom>
        <a:noFill/>
        <a:ln w="12700" cap="flat" cmpd="sng" algn="ctr">
          <a:solidFill>
            <a:schemeClr val="accent2">
              <a:hueOff val="1170380"/>
              <a:satOff val="-1460"/>
              <a:lumOff val="343"/>
              <a:alphaOff val="0"/>
            </a:schemeClr>
          </a:solidFill>
          <a:prstDash val="dash"/>
        </a:ln>
        <a:effectLst/>
      </dsp:spPr>
      <dsp:style>
        <a:lnRef idx="1">
          <a:scrgbClr r="0" g="0" b="0"/>
        </a:lnRef>
        <a:fillRef idx="0">
          <a:scrgbClr r="0" g="0" b="0"/>
        </a:fillRef>
        <a:effectRef idx="0">
          <a:scrgbClr r="0" g="0" b="0"/>
        </a:effectRef>
        <a:fontRef idx="minor"/>
      </dsp:style>
    </dsp:sp>
    <dsp:sp modelId="{BD87820B-3800-47D4-9780-5D55DEE25A16}">
      <dsp:nvSpPr>
        <dsp:cNvPr id="0" name=""/>
        <dsp:cNvSpPr/>
      </dsp:nvSpPr>
      <dsp:spPr>
        <a:xfrm>
          <a:off x="4179221" y="2642250"/>
          <a:ext cx="165140" cy="165140"/>
        </a:xfrm>
        <a:prstGeom prst="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EBD92-26B5-468D-8F5D-67A378D25DFF}">
      <dsp:nvSpPr>
        <dsp:cNvPr id="0" name=""/>
        <dsp:cNvSpPr/>
      </dsp:nvSpPr>
      <dsp:spPr>
        <a:xfrm>
          <a:off x="5307138" y="3633094"/>
          <a:ext cx="1176014" cy="990843"/>
        </a:xfrm>
        <a:prstGeom prst="hexagon">
          <a:avLst>
            <a:gd name="adj" fmla="val 40000"/>
            <a:gd name="vf" fmla="val 115470"/>
          </a:avLst>
        </a:prstGeom>
        <a:solidFill>
          <a:schemeClr val="accent2">
            <a:hueOff val="1755570"/>
            <a:satOff val="-2190"/>
            <a:lumOff val="515"/>
            <a:alphaOff val="0"/>
          </a:schemeClr>
        </a:solidFill>
        <a:ln w="25400" cap="flat" cmpd="sng" algn="ctr">
          <a:solidFill>
            <a:schemeClr val="accent2">
              <a:hueOff val="1755570"/>
              <a:satOff val="-2190"/>
              <a:lumOff val="5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2013</a:t>
          </a:r>
        </a:p>
      </dsp:txBody>
      <dsp:txXfrm>
        <a:off x="5554307" y="3841345"/>
        <a:ext cx="681676" cy="574341"/>
      </dsp:txXfrm>
    </dsp:sp>
    <dsp:sp modelId="{60D1F8A4-BAE4-4EBC-99C0-04422D2D3E24}">
      <dsp:nvSpPr>
        <dsp:cNvPr id="0" name=""/>
        <dsp:cNvSpPr/>
      </dsp:nvSpPr>
      <dsp:spPr>
        <a:xfrm>
          <a:off x="5078468" y="5614781"/>
          <a:ext cx="1633353"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t" anchorCtr="1">
          <a:noAutofit/>
        </a:bodyPr>
        <a:lstStyle/>
        <a:p>
          <a:pPr marL="0" lvl="0" indent="0" algn="ctr" defTabSz="711200">
            <a:lnSpc>
              <a:spcPct val="90000"/>
            </a:lnSpc>
            <a:spcBef>
              <a:spcPct val="0"/>
            </a:spcBef>
            <a:spcAft>
              <a:spcPct val="35000"/>
            </a:spcAft>
            <a:buNone/>
          </a:pPr>
          <a:r>
            <a:rPr lang="en-US" sz="1600" b="1" kern="1200" dirty="0"/>
            <a:t>Botswana Vendors Day Hosted by Debswana at Botswana Bureau of Standards</a:t>
          </a:r>
        </a:p>
      </dsp:txBody>
      <dsp:txXfrm>
        <a:off x="5078468" y="5614781"/>
        <a:ext cx="1633353" cy="2642250"/>
      </dsp:txXfrm>
    </dsp:sp>
    <dsp:sp modelId="{A93C20EE-BB3F-49B7-8DBC-B7D9CAF22D13}">
      <dsp:nvSpPr>
        <dsp:cNvPr id="0" name=""/>
        <dsp:cNvSpPr/>
      </dsp:nvSpPr>
      <dsp:spPr>
        <a:xfrm>
          <a:off x="6483153" y="4128515"/>
          <a:ext cx="457339" cy="0"/>
        </a:xfrm>
        <a:custGeom>
          <a:avLst/>
          <a:gdLst/>
          <a:ahLst/>
          <a:cxnLst/>
          <a:rect l="0" t="0" r="0" b="0"/>
          <a:pathLst>
            <a:path>
              <a:moveTo>
                <a:pt x="0" y="0"/>
              </a:moveTo>
              <a:lnTo>
                <a:pt x="457339" y="0"/>
              </a:lnTo>
            </a:path>
          </a:pathLst>
        </a:custGeom>
        <a:noFill/>
        <a:ln w="25400" cap="flat" cmpd="sng" algn="ctr">
          <a:solidFill>
            <a:schemeClr val="accent2">
              <a:hueOff val="2006365"/>
              <a:satOff val="-2502"/>
              <a:lumOff val="588"/>
              <a:alphaOff val="0"/>
            </a:schemeClr>
          </a:solidFill>
          <a:prstDash val="solid"/>
        </a:ln>
        <a:effectLst/>
      </dsp:spPr>
      <dsp:style>
        <a:lnRef idx="2">
          <a:scrgbClr r="0" g="0" b="0"/>
        </a:lnRef>
        <a:fillRef idx="1">
          <a:scrgbClr r="0" g="0" b="0"/>
        </a:fillRef>
        <a:effectRef idx="0">
          <a:scrgbClr r="0" g="0" b="0"/>
        </a:effectRef>
        <a:fontRef idx="minor"/>
      </dsp:style>
    </dsp:sp>
    <dsp:sp modelId="{0C833336-CFCE-42F3-BB73-DCE2CA354F63}">
      <dsp:nvSpPr>
        <dsp:cNvPr id="0" name=""/>
        <dsp:cNvSpPr/>
      </dsp:nvSpPr>
      <dsp:spPr>
        <a:xfrm>
          <a:off x="5895145" y="4623937"/>
          <a:ext cx="0" cy="825703"/>
        </a:xfrm>
        <a:prstGeom prst="line">
          <a:avLst/>
        </a:prstGeom>
        <a:noFill/>
        <a:ln w="12700" cap="flat" cmpd="sng" algn="ctr">
          <a:solidFill>
            <a:schemeClr val="accent2">
              <a:hueOff val="1755570"/>
              <a:satOff val="-2190"/>
              <a:lumOff val="515"/>
              <a:alphaOff val="0"/>
            </a:schemeClr>
          </a:solidFill>
          <a:prstDash val="dash"/>
        </a:ln>
        <a:effectLst/>
      </dsp:spPr>
      <dsp:style>
        <a:lnRef idx="1">
          <a:scrgbClr r="0" g="0" b="0"/>
        </a:lnRef>
        <a:fillRef idx="0">
          <a:scrgbClr r="0" g="0" b="0"/>
        </a:fillRef>
        <a:effectRef idx="0">
          <a:scrgbClr r="0" g="0" b="0"/>
        </a:effectRef>
        <a:fontRef idx="minor"/>
      </dsp:style>
    </dsp:sp>
    <dsp:sp modelId="{0B9CDE12-C321-4508-8382-2B49A6F69DBF}">
      <dsp:nvSpPr>
        <dsp:cNvPr id="0" name=""/>
        <dsp:cNvSpPr/>
      </dsp:nvSpPr>
      <dsp:spPr>
        <a:xfrm>
          <a:off x="5812575" y="5449641"/>
          <a:ext cx="165140" cy="165140"/>
        </a:xfrm>
        <a:prstGeom prst="rect">
          <a:avLst/>
        </a:prstGeom>
        <a:solidFill>
          <a:schemeClr val="accent2">
            <a:hueOff val="1755570"/>
            <a:satOff val="-2190"/>
            <a:lumOff val="5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12A1BD-0A96-4224-9B9F-01E596291380}">
      <dsp:nvSpPr>
        <dsp:cNvPr id="0" name=""/>
        <dsp:cNvSpPr/>
      </dsp:nvSpPr>
      <dsp:spPr>
        <a:xfrm>
          <a:off x="6940492" y="3633094"/>
          <a:ext cx="1176014" cy="990843"/>
        </a:xfrm>
        <a:prstGeom prst="hexagon">
          <a:avLst>
            <a:gd name="adj" fmla="val 40000"/>
            <a:gd name="vf" fmla="val 11547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2013</a:t>
          </a:r>
        </a:p>
      </dsp:txBody>
      <dsp:txXfrm>
        <a:off x="7187661" y="3841345"/>
        <a:ext cx="681676" cy="574341"/>
      </dsp:txXfrm>
    </dsp:sp>
    <dsp:sp modelId="{B362956A-BAE0-460F-BA2D-EA844806CF1D}">
      <dsp:nvSpPr>
        <dsp:cNvPr id="0" name=""/>
        <dsp:cNvSpPr/>
      </dsp:nvSpPr>
      <dsp:spPr>
        <a:xfrm>
          <a:off x="6711822" y="0"/>
          <a:ext cx="1633353"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b="1" kern="1200" dirty="0"/>
            <a:t>Innovation Africa hosted in Botswana</a:t>
          </a:r>
        </a:p>
      </dsp:txBody>
      <dsp:txXfrm>
        <a:off x="6711822" y="0"/>
        <a:ext cx="1633353" cy="2642250"/>
      </dsp:txXfrm>
    </dsp:sp>
    <dsp:sp modelId="{183E762D-C0EF-47D3-B19A-3DCAAEB1D3AD}">
      <dsp:nvSpPr>
        <dsp:cNvPr id="0" name=""/>
        <dsp:cNvSpPr/>
      </dsp:nvSpPr>
      <dsp:spPr>
        <a:xfrm>
          <a:off x="8116506" y="4128515"/>
          <a:ext cx="457339" cy="0"/>
        </a:xfrm>
        <a:custGeom>
          <a:avLst/>
          <a:gdLst/>
          <a:ahLst/>
          <a:cxnLst/>
          <a:rect l="0" t="0" r="0" b="0"/>
          <a:pathLst>
            <a:path>
              <a:moveTo>
                <a:pt x="0" y="0"/>
              </a:moveTo>
              <a:lnTo>
                <a:pt x="457339" y="0"/>
              </a:lnTo>
            </a:path>
          </a:pathLst>
        </a:custGeom>
        <a:noFill/>
        <a:ln w="25400" cap="flat" cmpd="sng" algn="ctr">
          <a:solidFill>
            <a:schemeClr val="accent2">
              <a:hueOff val="2675154"/>
              <a:satOff val="-3337"/>
              <a:lumOff val="785"/>
              <a:alphaOff val="0"/>
            </a:schemeClr>
          </a:solidFill>
          <a:prstDash val="solid"/>
        </a:ln>
        <a:effectLst/>
      </dsp:spPr>
      <dsp:style>
        <a:lnRef idx="2">
          <a:scrgbClr r="0" g="0" b="0"/>
        </a:lnRef>
        <a:fillRef idx="1">
          <a:scrgbClr r="0" g="0" b="0"/>
        </a:fillRef>
        <a:effectRef idx="0">
          <a:scrgbClr r="0" g="0" b="0"/>
        </a:effectRef>
        <a:fontRef idx="minor"/>
      </dsp:style>
    </dsp:sp>
    <dsp:sp modelId="{C8A71F2C-4654-4A9A-AEDC-FFDB1D0CA77D}">
      <dsp:nvSpPr>
        <dsp:cNvPr id="0" name=""/>
        <dsp:cNvSpPr/>
      </dsp:nvSpPr>
      <dsp:spPr>
        <a:xfrm>
          <a:off x="7528499" y="2807390"/>
          <a:ext cx="0" cy="825703"/>
        </a:xfrm>
        <a:prstGeom prst="line">
          <a:avLst/>
        </a:prstGeom>
        <a:noFill/>
        <a:ln w="12700" cap="flat" cmpd="sng" algn="ctr">
          <a:solidFill>
            <a:schemeClr val="accent2">
              <a:hueOff val="2340759"/>
              <a:satOff val="-2919"/>
              <a:lumOff val="686"/>
              <a:alphaOff val="0"/>
            </a:schemeClr>
          </a:solidFill>
          <a:prstDash val="dash"/>
        </a:ln>
        <a:effectLst/>
      </dsp:spPr>
      <dsp:style>
        <a:lnRef idx="1">
          <a:scrgbClr r="0" g="0" b="0"/>
        </a:lnRef>
        <a:fillRef idx="0">
          <a:scrgbClr r="0" g="0" b="0"/>
        </a:fillRef>
        <a:effectRef idx="0">
          <a:scrgbClr r="0" g="0" b="0"/>
        </a:effectRef>
        <a:fontRef idx="minor"/>
      </dsp:style>
    </dsp:sp>
    <dsp:sp modelId="{82DB9B2A-7FF5-4646-8670-58BC5937E124}">
      <dsp:nvSpPr>
        <dsp:cNvPr id="0" name=""/>
        <dsp:cNvSpPr/>
      </dsp:nvSpPr>
      <dsp:spPr>
        <a:xfrm>
          <a:off x="7445929" y="2642250"/>
          <a:ext cx="165140" cy="165140"/>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04C29-8709-4859-9462-85BA022BF95D}">
      <dsp:nvSpPr>
        <dsp:cNvPr id="0" name=""/>
        <dsp:cNvSpPr/>
      </dsp:nvSpPr>
      <dsp:spPr>
        <a:xfrm>
          <a:off x="8573846" y="3633094"/>
          <a:ext cx="1176014" cy="990843"/>
        </a:xfrm>
        <a:prstGeom prst="hexagon">
          <a:avLst>
            <a:gd name="adj" fmla="val 40000"/>
            <a:gd name="vf" fmla="val 115470"/>
          </a:avLst>
        </a:prstGeom>
        <a:solidFill>
          <a:schemeClr val="accent2">
            <a:hueOff val="2925949"/>
            <a:satOff val="-3649"/>
            <a:lumOff val="858"/>
            <a:alphaOff val="0"/>
          </a:schemeClr>
        </a:solidFill>
        <a:ln w="25400" cap="flat" cmpd="sng" algn="ctr">
          <a:solidFill>
            <a:schemeClr val="accent2">
              <a:hueOff val="2925949"/>
              <a:satOff val="-3649"/>
              <a:lumOff val="8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2015</a:t>
          </a:r>
        </a:p>
      </dsp:txBody>
      <dsp:txXfrm>
        <a:off x="8821015" y="3841345"/>
        <a:ext cx="681676" cy="574341"/>
      </dsp:txXfrm>
    </dsp:sp>
    <dsp:sp modelId="{EA3E7D95-B86E-4ACA-A99A-424606480FC1}">
      <dsp:nvSpPr>
        <dsp:cNvPr id="0" name=""/>
        <dsp:cNvSpPr/>
      </dsp:nvSpPr>
      <dsp:spPr>
        <a:xfrm>
          <a:off x="8345176" y="5614781"/>
          <a:ext cx="1633353"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t" anchorCtr="1">
          <a:noAutofit/>
        </a:bodyPr>
        <a:lstStyle/>
        <a:p>
          <a:pPr marL="0" lvl="0" indent="0" algn="ctr" defTabSz="711200">
            <a:lnSpc>
              <a:spcPct val="90000"/>
            </a:lnSpc>
            <a:spcBef>
              <a:spcPct val="0"/>
            </a:spcBef>
            <a:spcAft>
              <a:spcPct val="35000"/>
            </a:spcAft>
            <a:buNone/>
          </a:pPr>
          <a:r>
            <a:rPr lang="en-US" sz="1600" b="1" kern="1200" dirty="0"/>
            <a:t>MESD IPS&amp;P Conference</a:t>
          </a:r>
          <a:r>
            <a:rPr lang="en-BW" sz="1600" b="1" kern="1200" dirty="0"/>
            <a:t> at University of Botswana</a:t>
          </a:r>
          <a:endParaRPr lang="en-US" sz="1600" b="1" kern="1200" dirty="0"/>
        </a:p>
      </dsp:txBody>
      <dsp:txXfrm>
        <a:off x="8345176" y="5614781"/>
        <a:ext cx="1633353" cy="2642250"/>
      </dsp:txXfrm>
    </dsp:sp>
    <dsp:sp modelId="{D969375C-35AC-4AAB-AE7E-855F7073008B}">
      <dsp:nvSpPr>
        <dsp:cNvPr id="0" name=""/>
        <dsp:cNvSpPr/>
      </dsp:nvSpPr>
      <dsp:spPr>
        <a:xfrm>
          <a:off x="9749860" y="4128515"/>
          <a:ext cx="457339" cy="0"/>
        </a:xfrm>
        <a:custGeom>
          <a:avLst/>
          <a:gdLst/>
          <a:ahLst/>
          <a:cxnLst/>
          <a:rect l="0" t="0" r="0" b="0"/>
          <a:pathLst>
            <a:path>
              <a:moveTo>
                <a:pt x="0" y="0"/>
              </a:moveTo>
              <a:lnTo>
                <a:pt x="457339" y="0"/>
              </a:lnTo>
            </a:path>
          </a:pathLst>
        </a:custGeom>
        <a:noFill/>
        <a:ln w="25400" cap="flat" cmpd="sng" algn="ctr">
          <a:solidFill>
            <a:schemeClr val="accent2">
              <a:hueOff val="3343942"/>
              <a:satOff val="-4171"/>
              <a:lumOff val="981"/>
              <a:alphaOff val="0"/>
            </a:schemeClr>
          </a:solidFill>
          <a:prstDash val="solid"/>
        </a:ln>
        <a:effectLst/>
      </dsp:spPr>
      <dsp:style>
        <a:lnRef idx="2">
          <a:scrgbClr r="0" g="0" b="0"/>
        </a:lnRef>
        <a:fillRef idx="1">
          <a:scrgbClr r="0" g="0" b="0"/>
        </a:fillRef>
        <a:effectRef idx="0">
          <a:scrgbClr r="0" g="0" b="0"/>
        </a:effectRef>
        <a:fontRef idx="minor"/>
      </dsp:style>
    </dsp:sp>
    <dsp:sp modelId="{ECBB7AB5-B6FC-4E5E-8775-031AB71AF79A}">
      <dsp:nvSpPr>
        <dsp:cNvPr id="0" name=""/>
        <dsp:cNvSpPr/>
      </dsp:nvSpPr>
      <dsp:spPr>
        <a:xfrm>
          <a:off x="9161853" y="4623937"/>
          <a:ext cx="0" cy="825703"/>
        </a:xfrm>
        <a:prstGeom prst="line">
          <a:avLst/>
        </a:prstGeom>
        <a:noFill/>
        <a:ln w="12700" cap="flat" cmpd="sng" algn="ctr">
          <a:solidFill>
            <a:schemeClr val="accent2">
              <a:hueOff val="2925949"/>
              <a:satOff val="-3649"/>
              <a:lumOff val="858"/>
              <a:alphaOff val="0"/>
            </a:schemeClr>
          </a:solidFill>
          <a:prstDash val="dash"/>
        </a:ln>
        <a:effectLst/>
      </dsp:spPr>
      <dsp:style>
        <a:lnRef idx="1">
          <a:scrgbClr r="0" g="0" b="0"/>
        </a:lnRef>
        <a:fillRef idx="0">
          <a:scrgbClr r="0" g="0" b="0"/>
        </a:fillRef>
        <a:effectRef idx="0">
          <a:scrgbClr r="0" g="0" b="0"/>
        </a:effectRef>
        <a:fontRef idx="minor"/>
      </dsp:style>
    </dsp:sp>
    <dsp:sp modelId="{6BB625EA-0A5C-489C-85BB-2A56CD8161A8}">
      <dsp:nvSpPr>
        <dsp:cNvPr id="0" name=""/>
        <dsp:cNvSpPr/>
      </dsp:nvSpPr>
      <dsp:spPr>
        <a:xfrm>
          <a:off x="9079283" y="5449641"/>
          <a:ext cx="165140" cy="165140"/>
        </a:xfrm>
        <a:prstGeom prst="rect">
          <a:avLst/>
        </a:prstGeom>
        <a:solidFill>
          <a:schemeClr val="accent2">
            <a:hueOff val="2925949"/>
            <a:satOff val="-3649"/>
            <a:lumOff val="8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34A1AE-C365-4FC7-90F0-D0112C8E66FE}">
      <dsp:nvSpPr>
        <dsp:cNvPr id="0" name=""/>
        <dsp:cNvSpPr/>
      </dsp:nvSpPr>
      <dsp:spPr>
        <a:xfrm>
          <a:off x="10207199" y="3633094"/>
          <a:ext cx="1176014" cy="990843"/>
        </a:xfrm>
        <a:prstGeom prst="hexagon">
          <a:avLst>
            <a:gd name="adj" fmla="val 40000"/>
            <a:gd name="vf" fmla="val 115470"/>
          </a:avLst>
        </a:prstGeom>
        <a:solidFill>
          <a:schemeClr val="accent2">
            <a:hueOff val="3511139"/>
            <a:satOff val="-4379"/>
            <a:lumOff val="103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201</a:t>
          </a:r>
          <a:r>
            <a:rPr lang="en-BW" sz="1600" kern="1200"/>
            <a:t>9</a:t>
          </a:r>
          <a:endParaRPr lang="en-US" sz="1600" kern="1200"/>
        </a:p>
      </dsp:txBody>
      <dsp:txXfrm>
        <a:off x="10454368" y="3841345"/>
        <a:ext cx="681676" cy="574341"/>
      </dsp:txXfrm>
    </dsp:sp>
    <dsp:sp modelId="{89CEF460-8F7E-45E2-BAFE-971F21B0CB05}">
      <dsp:nvSpPr>
        <dsp:cNvPr id="0" name=""/>
        <dsp:cNvSpPr/>
      </dsp:nvSpPr>
      <dsp:spPr>
        <a:xfrm>
          <a:off x="9978530" y="0"/>
          <a:ext cx="1633353"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b="1" kern="1200" dirty="0"/>
            <a:t>W</a:t>
          </a:r>
          <a:r>
            <a:rPr lang="en-BW" sz="1600" b="1" kern="1200" dirty="0" err="1"/>
            <a:t>orld</a:t>
          </a:r>
          <a:r>
            <a:rPr lang="en-BW" sz="1600" b="1" kern="1200" dirty="0"/>
            <a:t> Telecommunication and Information Society Day (WTISD) in </a:t>
          </a:r>
          <a:r>
            <a:rPr lang="en-BW" sz="1600" b="1" kern="1200" dirty="0" err="1"/>
            <a:t>Sefhare</a:t>
          </a:r>
          <a:endParaRPr lang="en-US" sz="1600" b="1" kern="1200" dirty="0"/>
        </a:p>
      </dsp:txBody>
      <dsp:txXfrm>
        <a:off x="9978530" y="0"/>
        <a:ext cx="1633353" cy="2642250"/>
      </dsp:txXfrm>
    </dsp:sp>
    <dsp:sp modelId="{998FE011-F6D3-4027-8295-6EDBDD5DB360}">
      <dsp:nvSpPr>
        <dsp:cNvPr id="0" name=""/>
        <dsp:cNvSpPr/>
      </dsp:nvSpPr>
      <dsp:spPr>
        <a:xfrm>
          <a:off x="11383214" y="4128515"/>
          <a:ext cx="457339" cy="0"/>
        </a:xfrm>
        <a:custGeom>
          <a:avLst/>
          <a:gdLst/>
          <a:ahLst/>
          <a:cxnLst/>
          <a:rect l="0" t="0" r="0" b="0"/>
          <a:pathLst>
            <a:path>
              <a:moveTo>
                <a:pt x="0" y="0"/>
              </a:moveTo>
              <a:lnTo>
                <a:pt x="457339" y="0"/>
              </a:lnTo>
            </a:path>
          </a:pathLst>
        </a:custGeom>
        <a:noFill/>
        <a:ln w="25400" cap="flat" cmpd="sng" algn="ctr">
          <a:solidFill>
            <a:schemeClr val="accent2">
              <a:hueOff val="4012731"/>
              <a:satOff val="-5005"/>
              <a:lumOff val="1177"/>
              <a:alphaOff val="0"/>
            </a:schemeClr>
          </a:solidFill>
          <a:prstDash val="solid"/>
        </a:ln>
        <a:effectLst/>
      </dsp:spPr>
      <dsp:style>
        <a:lnRef idx="2">
          <a:scrgbClr r="0" g="0" b="0"/>
        </a:lnRef>
        <a:fillRef idx="1">
          <a:scrgbClr r="0" g="0" b="0"/>
        </a:fillRef>
        <a:effectRef idx="0">
          <a:scrgbClr r="0" g="0" b="0"/>
        </a:effectRef>
        <a:fontRef idx="minor"/>
      </dsp:style>
    </dsp:sp>
    <dsp:sp modelId="{36367189-C805-4894-A6A8-6A587B246E1D}">
      <dsp:nvSpPr>
        <dsp:cNvPr id="0" name=""/>
        <dsp:cNvSpPr/>
      </dsp:nvSpPr>
      <dsp:spPr>
        <a:xfrm>
          <a:off x="10795207" y="2807390"/>
          <a:ext cx="0" cy="825703"/>
        </a:xfrm>
        <a:prstGeom prst="line">
          <a:avLst/>
        </a:prstGeom>
        <a:noFill/>
        <a:ln w="12700" cap="flat" cmpd="sng" algn="ctr">
          <a:solidFill>
            <a:schemeClr val="accent2">
              <a:hueOff val="3511139"/>
              <a:satOff val="-4379"/>
              <a:lumOff val="1030"/>
              <a:alphaOff val="0"/>
            </a:schemeClr>
          </a:solidFill>
          <a:prstDash val="dash"/>
        </a:ln>
        <a:effectLst/>
      </dsp:spPr>
      <dsp:style>
        <a:lnRef idx="1">
          <a:scrgbClr r="0" g="0" b="0"/>
        </a:lnRef>
        <a:fillRef idx="0">
          <a:scrgbClr r="0" g="0" b="0"/>
        </a:fillRef>
        <a:effectRef idx="0">
          <a:scrgbClr r="0" g="0" b="0"/>
        </a:effectRef>
        <a:fontRef idx="minor"/>
      </dsp:style>
    </dsp:sp>
    <dsp:sp modelId="{2B7865F6-58A6-4479-9872-3C5449F46391}">
      <dsp:nvSpPr>
        <dsp:cNvPr id="0" name=""/>
        <dsp:cNvSpPr/>
      </dsp:nvSpPr>
      <dsp:spPr>
        <a:xfrm>
          <a:off x="10712636" y="2642250"/>
          <a:ext cx="165140" cy="165140"/>
        </a:xfrm>
        <a:prstGeom prst="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8FDB78-AB37-47D7-BA42-EAEEAF853BE1}">
      <dsp:nvSpPr>
        <dsp:cNvPr id="0" name=""/>
        <dsp:cNvSpPr/>
      </dsp:nvSpPr>
      <dsp:spPr>
        <a:xfrm>
          <a:off x="11840553" y="3633094"/>
          <a:ext cx="1176014" cy="990843"/>
        </a:xfrm>
        <a:prstGeom prst="hexagon">
          <a:avLst>
            <a:gd name="adj" fmla="val 40000"/>
            <a:gd name="vf" fmla="val 115470"/>
          </a:avLst>
        </a:prstGeom>
        <a:solidFill>
          <a:schemeClr val="accent2">
            <a:hueOff val="4096329"/>
            <a:satOff val="-5109"/>
            <a:lumOff val="1201"/>
            <a:alphaOff val="0"/>
          </a:schemeClr>
        </a:solidFill>
        <a:ln w="25400" cap="flat" cmpd="sng" algn="ctr">
          <a:solidFill>
            <a:schemeClr val="accent2">
              <a:hueOff val="4096329"/>
              <a:satOff val="-5109"/>
              <a:lumOff val="120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a:t>2022</a:t>
          </a:r>
        </a:p>
      </dsp:txBody>
      <dsp:txXfrm>
        <a:off x="12087722" y="3841345"/>
        <a:ext cx="681676" cy="574341"/>
      </dsp:txXfrm>
    </dsp:sp>
    <dsp:sp modelId="{43853AB0-2B42-4238-ADD0-8A70B954F615}">
      <dsp:nvSpPr>
        <dsp:cNvPr id="0" name=""/>
        <dsp:cNvSpPr/>
      </dsp:nvSpPr>
      <dsp:spPr>
        <a:xfrm>
          <a:off x="11611884" y="5614781"/>
          <a:ext cx="1633353"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t" anchorCtr="1">
          <a:noAutofit/>
        </a:bodyPr>
        <a:lstStyle/>
        <a:p>
          <a:pPr marL="0" lvl="0" indent="0" algn="ctr" defTabSz="711200">
            <a:lnSpc>
              <a:spcPct val="90000"/>
            </a:lnSpc>
            <a:spcBef>
              <a:spcPct val="0"/>
            </a:spcBef>
            <a:spcAft>
              <a:spcPct val="35000"/>
            </a:spcAft>
            <a:buNone/>
          </a:pPr>
          <a:r>
            <a:rPr lang="en-US" sz="1600" b="1" kern="1200" dirty="0"/>
            <a:t>SMART Technologies Education and Business Conference</a:t>
          </a:r>
          <a:r>
            <a:rPr lang="en-BW" sz="1600" b="1" kern="1200" dirty="0"/>
            <a:t> in Gaborone</a:t>
          </a:r>
          <a:endParaRPr lang="en-US" sz="1600" b="1" kern="1200" dirty="0"/>
        </a:p>
      </dsp:txBody>
      <dsp:txXfrm>
        <a:off x="11611884" y="5614781"/>
        <a:ext cx="1633353" cy="2642250"/>
      </dsp:txXfrm>
    </dsp:sp>
    <dsp:sp modelId="{9FEB8155-4F43-4805-AEE7-D6D4A2B522A9}">
      <dsp:nvSpPr>
        <dsp:cNvPr id="0" name=""/>
        <dsp:cNvSpPr/>
      </dsp:nvSpPr>
      <dsp:spPr>
        <a:xfrm>
          <a:off x="13016568" y="4128515"/>
          <a:ext cx="483560" cy="0"/>
        </a:xfrm>
        <a:custGeom>
          <a:avLst/>
          <a:gdLst/>
          <a:ahLst/>
          <a:cxnLst/>
          <a:rect l="0" t="0" r="0" b="0"/>
          <a:pathLst>
            <a:path>
              <a:moveTo>
                <a:pt x="0" y="0"/>
              </a:moveTo>
              <a:lnTo>
                <a:pt x="483560" y="0"/>
              </a:lnTo>
            </a:path>
          </a:pathLst>
        </a:custGeom>
        <a:no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4F68C41B-23DE-4441-8ADA-8F2AA9ABD783}">
      <dsp:nvSpPr>
        <dsp:cNvPr id="0" name=""/>
        <dsp:cNvSpPr/>
      </dsp:nvSpPr>
      <dsp:spPr>
        <a:xfrm>
          <a:off x="12428561" y="4623937"/>
          <a:ext cx="0" cy="825703"/>
        </a:xfrm>
        <a:prstGeom prst="line">
          <a:avLst/>
        </a:prstGeom>
        <a:noFill/>
        <a:ln w="12700" cap="flat" cmpd="sng" algn="ctr">
          <a:solidFill>
            <a:schemeClr val="accent2">
              <a:hueOff val="4096329"/>
              <a:satOff val="-5109"/>
              <a:lumOff val="1201"/>
              <a:alphaOff val="0"/>
            </a:schemeClr>
          </a:solidFill>
          <a:prstDash val="dash"/>
        </a:ln>
        <a:effectLst/>
      </dsp:spPr>
      <dsp:style>
        <a:lnRef idx="1">
          <a:scrgbClr r="0" g="0" b="0"/>
        </a:lnRef>
        <a:fillRef idx="0">
          <a:scrgbClr r="0" g="0" b="0"/>
        </a:fillRef>
        <a:effectRef idx="0">
          <a:scrgbClr r="0" g="0" b="0"/>
        </a:effectRef>
        <a:fontRef idx="minor"/>
      </dsp:style>
    </dsp:sp>
    <dsp:sp modelId="{9542570C-FD71-444D-9554-7C23C66D6E8C}">
      <dsp:nvSpPr>
        <dsp:cNvPr id="0" name=""/>
        <dsp:cNvSpPr/>
      </dsp:nvSpPr>
      <dsp:spPr>
        <a:xfrm>
          <a:off x="12345990" y="5449641"/>
          <a:ext cx="165140" cy="165140"/>
        </a:xfrm>
        <a:prstGeom prst="rect">
          <a:avLst/>
        </a:prstGeom>
        <a:solidFill>
          <a:schemeClr val="accent2">
            <a:hueOff val="4096329"/>
            <a:satOff val="-5109"/>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920C4-2229-4099-A4B9-D925C8CBA3D7}">
      <dsp:nvSpPr>
        <dsp:cNvPr id="0" name=""/>
        <dsp:cNvSpPr/>
      </dsp:nvSpPr>
      <dsp:spPr>
        <a:xfrm rot="10800000">
          <a:off x="13500129" y="3633094"/>
          <a:ext cx="1310868" cy="990843"/>
        </a:xfrm>
        <a:prstGeom prst="homePlate">
          <a:avLst>
            <a:gd name="adj" fmla="val 4000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2023</a:t>
          </a:r>
        </a:p>
      </dsp:txBody>
      <dsp:txXfrm rot="10800000">
        <a:off x="13698298" y="3633094"/>
        <a:ext cx="1112699" cy="990843"/>
      </dsp:txXfrm>
    </dsp:sp>
    <dsp:sp modelId="{9BD70F49-1280-4EB2-B833-2A603B37F107}">
      <dsp:nvSpPr>
        <dsp:cNvPr id="0" name=""/>
        <dsp:cNvSpPr/>
      </dsp:nvSpPr>
      <dsp:spPr>
        <a:xfrm>
          <a:off x="13245238" y="0"/>
          <a:ext cx="1820650" cy="264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b="1" kern="1200" dirty="0"/>
            <a:t>Innovation Africa in Kigali, Rwanda</a:t>
          </a:r>
        </a:p>
      </dsp:txBody>
      <dsp:txXfrm>
        <a:off x="13245238" y="0"/>
        <a:ext cx="1820650" cy="2642250"/>
      </dsp:txXfrm>
    </dsp:sp>
    <dsp:sp modelId="{933A6CC6-C29E-4E8B-A9DD-1D66C98F53F2}">
      <dsp:nvSpPr>
        <dsp:cNvPr id="0" name=""/>
        <dsp:cNvSpPr/>
      </dsp:nvSpPr>
      <dsp:spPr>
        <a:xfrm>
          <a:off x="14155563" y="2807390"/>
          <a:ext cx="0" cy="825703"/>
        </a:xfrm>
        <a:prstGeom prst="line">
          <a:avLst/>
        </a:prstGeom>
        <a:noFill/>
        <a:ln w="12700" cap="flat" cmpd="sng" algn="ctr">
          <a:solidFill>
            <a:schemeClr val="accent2">
              <a:hueOff val="4681519"/>
              <a:satOff val="-5839"/>
              <a:lumOff val="1373"/>
              <a:alphaOff val="0"/>
            </a:schemeClr>
          </a:solidFill>
          <a:prstDash val="dash"/>
        </a:ln>
        <a:effectLst/>
      </dsp:spPr>
      <dsp:style>
        <a:lnRef idx="1">
          <a:scrgbClr r="0" g="0" b="0"/>
        </a:lnRef>
        <a:fillRef idx="0">
          <a:scrgbClr r="0" g="0" b="0"/>
        </a:fillRef>
        <a:effectRef idx="0">
          <a:scrgbClr r="0" g="0" b="0"/>
        </a:effectRef>
        <a:fontRef idx="minor"/>
      </dsp:style>
    </dsp:sp>
    <dsp:sp modelId="{E52D7B42-AB14-4593-B393-707DEE2020A6}">
      <dsp:nvSpPr>
        <dsp:cNvPr id="0" name=""/>
        <dsp:cNvSpPr/>
      </dsp:nvSpPr>
      <dsp:spPr>
        <a:xfrm>
          <a:off x="14063524" y="2642250"/>
          <a:ext cx="184077" cy="16514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BW"/>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0149FD0-DEB2-4DFB-8B40-43B5F423BDC1}" type="datetimeFigureOut">
              <a:rPr lang="en-BW" smtClean="0"/>
              <a:t>08/27/2024</a:t>
            </a:fld>
            <a:endParaRPr lang="en-BW"/>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BW"/>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W"/>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BW"/>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9FE6C94F-879B-4D93-A11F-13F008032D26}" type="slidenum">
              <a:rPr lang="en-BW" smtClean="0"/>
              <a:t>‹#›</a:t>
            </a:fld>
            <a:endParaRPr lang="en-BW"/>
          </a:p>
        </p:txBody>
      </p:sp>
    </p:spTree>
    <p:extLst>
      <p:ext uri="{BB962C8B-B14F-4D97-AF65-F5344CB8AC3E}">
        <p14:creationId xmlns:p14="http://schemas.microsoft.com/office/powerpoint/2010/main" val="147078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W" dirty="0"/>
          </a:p>
        </p:txBody>
      </p:sp>
      <p:sp>
        <p:nvSpPr>
          <p:cNvPr id="4" name="Slide Number Placeholder 3"/>
          <p:cNvSpPr>
            <a:spLocks noGrp="1"/>
          </p:cNvSpPr>
          <p:nvPr>
            <p:ph type="sldNum" sz="quarter" idx="5"/>
          </p:nvPr>
        </p:nvSpPr>
        <p:spPr/>
        <p:txBody>
          <a:bodyPr/>
          <a:lstStyle/>
          <a:p>
            <a:fld id="{9FE6C94F-879B-4D93-A11F-13F008032D26}" type="slidenum">
              <a:rPr lang="en-BW" smtClean="0"/>
              <a:t>1</a:t>
            </a:fld>
            <a:endParaRPr lang="en-BW"/>
          </a:p>
        </p:txBody>
      </p:sp>
    </p:spTree>
    <p:extLst>
      <p:ext uri="{BB962C8B-B14F-4D97-AF65-F5344CB8AC3E}">
        <p14:creationId xmlns:p14="http://schemas.microsoft.com/office/powerpoint/2010/main" val="45017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W" dirty="0"/>
          </a:p>
        </p:txBody>
      </p:sp>
      <p:sp>
        <p:nvSpPr>
          <p:cNvPr id="4" name="Slide Number Placeholder 3"/>
          <p:cNvSpPr>
            <a:spLocks noGrp="1"/>
          </p:cNvSpPr>
          <p:nvPr>
            <p:ph type="sldNum" sz="quarter" idx="5"/>
          </p:nvPr>
        </p:nvSpPr>
        <p:spPr/>
        <p:txBody>
          <a:bodyPr/>
          <a:lstStyle/>
          <a:p>
            <a:fld id="{9FE6C94F-879B-4D93-A11F-13F008032D26}" type="slidenum">
              <a:rPr lang="en-BW" smtClean="0"/>
              <a:t>2</a:t>
            </a:fld>
            <a:endParaRPr lang="en-BW"/>
          </a:p>
        </p:txBody>
      </p:sp>
    </p:spTree>
    <p:extLst>
      <p:ext uri="{BB962C8B-B14F-4D97-AF65-F5344CB8AC3E}">
        <p14:creationId xmlns:p14="http://schemas.microsoft.com/office/powerpoint/2010/main" val="26734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W" dirty="0"/>
          </a:p>
        </p:txBody>
      </p:sp>
      <p:sp>
        <p:nvSpPr>
          <p:cNvPr id="4" name="Slide Number Placeholder 3"/>
          <p:cNvSpPr>
            <a:spLocks noGrp="1"/>
          </p:cNvSpPr>
          <p:nvPr>
            <p:ph type="sldNum" sz="quarter" idx="5"/>
          </p:nvPr>
        </p:nvSpPr>
        <p:spPr/>
        <p:txBody>
          <a:bodyPr/>
          <a:lstStyle/>
          <a:p>
            <a:fld id="{9FE6C94F-879B-4D93-A11F-13F008032D26}" type="slidenum">
              <a:rPr lang="en-BW" smtClean="0"/>
              <a:t>3</a:t>
            </a:fld>
            <a:endParaRPr lang="en-BW"/>
          </a:p>
        </p:txBody>
      </p:sp>
    </p:spTree>
    <p:extLst>
      <p:ext uri="{BB962C8B-B14F-4D97-AF65-F5344CB8AC3E}">
        <p14:creationId xmlns:p14="http://schemas.microsoft.com/office/powerpoint/2010/main" val="411181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E6C94F-879B-4D93-A11F-13F008032D26}" type="slidenum">
              <a:rPr lang="en-BW" smtClean="0"/>
              <a:t>7</a:t>
            </a:fld>
            <a:endParaRPr lang="en-BW"/>
          </a:p>
        </p:txBody>
      </p:sp>
    </p:spTree>
    <p:extLst>
      <p:ext uri="{BB962C8B-B14F-4D97-AF65-F5344CB8AC3E}">
        <p14:creationId xmlns:p14="http://schemas.microsoft.com/office/powerpoint/2010/main" val="2389326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W" dirty="0"/>
          </a:p>
        </p:txBody>
      </p:sp>
      <p:sp>
        <p:nvSpPr>
          <p:cNvPr id="4" name="Slide Number Placeholder 3"/>
          <p:cNvSpPr>
            <a:spLocks noGrp="1"/>
          </p:cNvSpPr>
          <p:nvPr>
            <p:ph type="sldNum" sz="quarter" idx="5"/>
          </p:nvPr>
        </p:nvSpPr>
        <p:spPr/>
        <p:txBody>
          <a:bodyPr/>
          <a:lstStyle/>
          <a:p>
            <a:fld id="{9FE6C94F-879B-4D93-A11F-13F008032D26}" type="slidenum">
              <a:rPr lang="en-BW" smtClean="0"/>
              <a:t>18</a:t>
            </a:fld>
            <a:endParaRPr lang="en-BW"/>
          </a:p>
        </p:txBody>
      </p:sp>
    </p:spTree>
    <p:extLst>
      <p:ext uri="{BB962C8B-B14F-4D97-AF65-F5344CB8AC3E}">
        <p14:creationId xmlns:p14="http://schemas.microsoft.com/office/powerpoint/2010/main" val="3257464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7FDA-A55C-3E86-FFA8-4D96CD6037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C95EF44B-AB68-7BA8-4057-7D9BF449726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6262EC-EE7F-E1C5-924C-B9BA1F021F72}"/>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5" name="Footer Placeholder 4">
            <a:extLst>
              <a:ext uri="{FF2B5EF4-FFF2-40B4-BE49-F238E27FC236}">
                <a16:creationId xmlns:a16="http://schemas.microsoft.com/office/drawing/2014/main" id="{13A5B6E2-4FCC-C7B6-2AD9-1621677F88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7CF6EC-6F0A-9223-5E9F-6BEBA3CD4A83}"/>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2550056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2EE5-F2A0-91BC-1F39-E95C461D24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A4098E-DDB7-CF80-ACCB-8A376773F8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AD8C32-1AE6-464C-53FB-BB6C40DA7E7F}"/>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5" name="Footer Placeholder 4">
            <a:extLst>
              <a:ext uri="{FF2B5EF4-FFF2-40B4-BE49-F238E27FC236}">
                <a16:creationId xmlns:a16="http://schemas.microsoft.com/office/drawing/2014/main" id="{D962A568-277B-2292-A1E8-D9333AA2D6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29409F-28A0-70D5-2BF3-DC7F2E6CF268}"/>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2845503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5A1B-3CB7-DF4C-EB5A-DE86BD8191F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FE9DFA-3A3F-D5DC-7E2A-A2F5E440636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40C1-2B5C-F4F0-96DA-F3DFAE5B5B88}"/>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5" name="Footer Placeholder 4">
            <a:extLst>
              <a:ext uri="{FF2B5EF4-FFF2-40B4-BE49-F238E27FC236}">
                <a16:creationId xmlns:a16="http://schemas.microsoft.com/office/drawing/2014/main" id="{BD3D6FC1-5B0F-65AD-D600-E0668CFC8A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F5236A-61FE-4DE3-1434-09272B2FC64B}"/>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3647583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9FDE-8F11-4956-83B1-223A7FBA14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39A360-B8EE-082A-6243-B757ADB8B8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D54220-E753-1383-5F51-129A7143851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BD03B7-876F-B5D7-FE2B-8D548438F1E1}"/>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6" name="Footer Placeholder 5">
            <a:extLst>
              <a:ext uri="{FF2B5EF4-FFF2-40B4-BE49-F238E27FC236}">
                <a16:creationId xmlns:a16="http://schemas.microsoft.com/office/drawing/2014/main" id="{94C8D641-4DD3-6FC8-3567-5D20689D9D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7B3FF6-DBA7-639F-5BE3-06437BA5E5F0}"/>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1800198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40FC-6345-C359-21A8-578232D3FC39}"/>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B53E10-E067-583B-7879-7F007EC7B86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A29BD72-53BB-2CE7-3B9D-7E723C93046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309541F-85C9-F510-7F3F-03A6BC8BB36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0FAC3-56FA-B6B6-A93E-EFDC91FD094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213CD6-BC5F-BF7E-33B0-759D91F09C44}"/>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8" name="Footer Placeholder 7">
            <a:extLst>
              <a:ext uri="{FF2B5EF4-FFF2-40B4-BE49-F238E27FC236}">
                <a16:creationId xmlns:a16="http://schemas.microsoft.com/office/drawing/2014/main" id="{46A2E894-5F5D-6EA2-8D5A-9F5E3C010A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27353D-748E-F5A6-A663-636235BDDE58}"/>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1098736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392D-5FB2-2807-C837-FD18BC6D9B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698155-0875-D410-F525-578E34983564}"/>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4" name="Footer Placeholder 3">
            <a:extLst>
              <a:ext uri="{FF2B5EF4-FFF2-40B4-BE49-F238E27FC236}">
                <a16:creationId xmlns:a16="http://schemas.microsoft.com/office/drawing/2014/main" id="{AA44DF3A-FE0C-6927-78EE-BD13F43B55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1C779B-87C9-516F-26D7-1D6961BC5B16}"/>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3710667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BFC31-6DB6-D6A1-8D38-A2F695D1A2E7}"/>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3" name="Footer Placeholder 2">
            <a:extLst>
              <a:ext uri="{FF2B5EF4-FFF2-40B4-BE49-F238E27FC236}">
                <a16:creationId xmlns:a16="http://schemas.microsoft.com/office/drawing/2014/main" id="{1E5B78B5-AAD3-9FA3-733D-58DB0BE2BB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B3C347-BF95-1D2A-2CBF-7F7509505577}"/>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792052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733C-486C-B48B-E71C-BD06AD5D8B7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EC0121-915D-F772-56FE-211F698A889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8157BF-8D3E-6AB9-7259-5ED080F1222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DEC1026-7283-F369-7176-13A16B88FC78}"/>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6" name="Footer Placeholder 5">
            <a:extLst>
              <a:ext uri="{FF2B5EF4-FFF2-40B4-BE49-F238E27FC236}">
                <a16:creationId xmlns:a16="http://schemas.microsoft.com/office/drawing/2014/main" id="{C7C4DADE-A08F-2AA2-2F26-5150F1A388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880FCA-DFC2-004C-931B-2D0704F72664}"/>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2273235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E994-1040-A2F0-293B-9A0656C870E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C92122-1732-8AA7-5FAD-B9A16B831C2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BA8495BC-7EE9-D17B-73F6-DDFC6756A9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0FCD78F-99DA-F102-DA06-A44A9272D121}"/>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6" name="Footer Placeholder 5">
            <a:extLst>
              <a:ext uri="{FF2B5EF4-FFF2-40B4-BE49-F238E27FC236}">
                <a16:creationId xmlns:a16="http://schemas.microsoft.com/office/drawing/2014/main" id="{37DF164C-EFEE-35AB-A603-9B2216B701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23CDAD-C3DA-1EA8-1FD7-337BF7DF01C9}"/>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221926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2D7F-074C-594F-F8D9-7985A10247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DE08BF-DA67-C6DD-839E-E7ED222F0F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3D751C-89C8-70AC-AB51-AC22775EDED7}"/>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5" name="Footer Placeholder 4">
            <a:extLst>
              <a:ext uri="{FF2B5EF4-FFF2-40B4-BE49-F238E27FC236}">
                <a16:creationId xmlns:a16="http://schemas.microsoft.com/office/drawing/2014/main" id="{AEEBCB02-5DBF-75ED-B3EE-880D256A37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BB0FB8-199C-CF32-3937-FE43B751ACCD}"/>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2038777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AC45B-3DE3-E613-BD33-5CA2D76E9109}"/>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5F6241-037A-818E-C5E2-7CCEC43473D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13F06C-1D91-7940-21EA-1A792B3B1A65}"/>
              </a:ext>
            </a:extLst>
          </p:cNvPr>
          <p:cNvSpPr>
            <a:spLocks noGrp="1"/>
          </p:cNvSpPr>
          <p:nvPr>
            <p:ph type="dt" sz="half" idx="10"/>
          </p:nvPr>
        </p:nvSpPr>
        <p:spPr/>
        <p:txBody>
          <a:bodyPr/>
          <a:lstStyle/>
          <a:p>
            <a:fld id="{AB624E63-26A3-40C4-B4F3-5053C3673CCC}" type="datetimeFigureOut">
              <a:rPr lang="en-GB" smtClean="0"/>
              <a:t>27/08/2024</a:t>
            </a:fld>
            <a:endParaRPr lang="en-GB"/>
          </a:p>
        </p:txBody>
      </p:sp>
      <p:sp>
        <p:nvSpPr>
          <p:cNvPr id="5" name="Footer Placeholder 4">
            <a:extLst>
              <a:ext uri="{FF2B5EF4-FFF2-40B4-BE49-F238E27FC236}">
                <a16:creationId xmlns:a16="http://schemas.microsoft.com/office/drawing/2014/main" id="{E5160555-C3D9-240D-B74D-458E2E88BC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72859-2A9A-E49C-6EFA-46BF02C716CA}"/>
              </a:ext>
            </a:extLst>
          </p:cNvPr>
          <p:cNvSpPr>
            <a:spLocks noGrp="1"/>
          </p:cNvSpPr>
          <p:nvPr>
            <p:ph type="sldNum" sz="quarter" idx="12"/>
          </p:nvPr>
        </p:nvSpPr>
        <p:spPr/>
        <p:txBody>
          <a:bodyPr/>
          <a:lstStyle/>
          <a:p>
            <a:fld id="{EFD975F7-5965-4C84-A240-A41F8E8A1971}" type="slidenum">
              <a:rPr lang="en-GB" smtClean="0"/>
              <a:t>‹#›</a:t>
            </a:fld>
            <a:endParaRPr lang="en-GB"/>
          </a:p>
        </p:txBody>
      </p:sp>
    </p:spTree>
    <p:extLst>
      <p:ext uri="{BB962C8B-B14F-4D97-AF65-F5344CB8AC3E}">
        <p14:creationId xmlns:p14="http://schemas.microsoft.com/office/powerpoint/2010/main" val="349120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102C54-C73E-7C26-7165-33CD835DF9C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E6907-6AA5-92C8-F6C5-25A141AD1F3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13E1C5-54D2-04EC-5E86-8B97AFFF472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AB624E63-26A3-40C4-B4F3-5053C3673CCC}" type="datetimeFigureOut">
              <a:rPr lang="en-GB" smtClean="0"/>
              <a:t>27/08/2024</a:t>
            </a:fld>
            <a:endParaRPr lang="en-GB"/>
          </a:p>
        </p:txBody>
      </p:sp>
      <p:sp>
        <p:nvSpPr>
          <p:cNvPr id="5" name="Footer Placeholder 4">
            <a:extLst>
              <a:ext uri="{FF2B5EF4-FFF2-40B4-BE49-F238E27FC236}">
                <a16:creationId xmlns:a16="http://schemas.microsoft.com/office/drawing/2014/main" id="{50D9ACDD-BAFC-27B3-80E8-9F4EA5448AE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19A0DB6-1098-E810-62B6-F18AA504219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EFD975F7-5965-4C84-A240-A41F8E8A1971}" type="slidenum">
              <a:rPr lang="en-GB" smtClean="0"/>
              <a:t>‹#›</a:t>
            </a:fld>
            <a:endParaRPr lang="en-GB"/>
          </a:p>
        </p:txBody>
      </p:sp>
    </p:spTree>
    <p:extLst>
      <p:ext uri="{BB962C8B-B14F-4D97-AF65-F5344CB8AC3E}">
        <p14:creationId xmlns:p14="http://schemas.microsoft.com/office/powerpoint/2010/main" val="208433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jpe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2.jpe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jpeg"/><Relationship Id="rId4" Type="http://schemas.openxmlformats.org/officeDocument/2006/relationships/image" Target="../media/image41.jp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8.jpeg"/><Relationship Id="rId4" Type="http://schemas.openxmlformats.org/officeDocument/2006/relationships/image" Target="../media/image77.jpeg"/></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7.png"/><Relationship Id="rId5" Type="http://schemas.openxmlformats.org/officeDocument/2006/relationships/image" Target="../media/image82.jpeg"/><Relationship Id="rId10" Type="http://schemas.microsoft.com/office/2007/relationships/hdphoto" Target="../media/hdphoto1.wdp"/><Relationship Id="rId4" Type="http://schemas.openxmlformats.org/officeDocument/2006/relationships/image" Target="../media/image81.jpeg"/><Relationship Id="rId9" Type="http://schemas.openxmlformats.org/officeDocument/2006/relationships/image" Target="../media/image86.png"/></Relationships>
</file>

<file path=ppt/slides/_rels/slide1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0.jpeg"/><Relationship Id="rId7" Type="http://schemas.openxmlformats.org/officeDocument/2006/relationships/diagramQuickStyle" Target="../diagrams/quickStyle5.xml"/><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02.png"/><Relationship Id="rId4" Type="http://schemas.openxmlformats.org/officeDocument/2006/relationships/image" Target="../media/image101.jpe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26.png"/><Relationship Id="rId4" Type="http://schemas.openxmlformats.org/officeDocument/2006/relationships/image" Target="../media/image105.svg"/><Relationship Id="rId9" Type="http://schemas.openxmlformats.org/officeDocument/2006/relationships/image" Target="../media/image11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26.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4.svg"/><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26.png"/><Relationship Id="rId9" Type="http://schemas.openxmlformats.org/officeDocument/2006/relationships/image" Target="../media/image129.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6241394" y="5477564"/>
            <a:ext cx="14099416" cy="1409941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50000"/>
                <a:lumOff val="50000"/>
              </a:schemeClr>
            </a:solidFill>
          </p:spPr>
          <p:txBody>
            <a:bodyPr/>
            <a:lstStyle/>
            <a:p>
              <a:endParaRPr lang="en-BW" dirty="0"/>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34390" y="-580678"/>
            <a:ext cx="1286950" cy="128695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solidFill>
          </p:spPr>
          <p:txBody>
            <a:bodyPr/>
            <a:lstStyle/>
            <a:p>
              <a:endParaRPr lang="en-BW" dirty="0"/>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33376" y="8098391"/>
            <a:ext cx="3735531" cy="3735531"/>
            <a:chOff x="0" y="0"/>
            <a:chExt cx="812800" cy="812800"/>
          </a:xfrm>
          <a:noFill/>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952500" cap="sq">
              <a:solidFill>
                <a:schemeClr val="tx1">
                  <a:lumMod val="65000"/>
                  <a:lumOff val="35000"/>
                </a:schemeClr>
              </a:solidFill>
              <a:prstDash val="solid"/>
              <a:miter/>
            </a:ln>
          </p:spPr>
          <p:txBody>
            <a:bodyPr/>
            <a:lstStyle/>
            <a:p>
              <a:endParaRPr lang="en-BW" dirty="0">
                <a:solidFill>
                  <a:schemeClr val="tx1">
                    <a:lumMod val="65000"/>
                    <a:lumOff val="35000"/>
                  </a:schemeClr>
                </a:solidFill>
              </a:endParaRPr>
            </a:p>
          </p:txBody>
        </p:sp>
        <p:sp>
          <p:nvSpPr>
            <p:cNvPr id="15" name="TextBox 15"/>
            <p:cNvSpPr txBox="1"/>
            <p:nvPr/>
          </p:nvSpPr>
          <p:spPr>
            <a:xfrm>
              <a:off x="76200" y="38100"/>
              <a:ext cx="660400" cy="698500"/>
            </a:xfrm>
            <a:prstGeom prst="rect">
              <a:avLst/>
            </a:prstGeom>
            <a:grpFill/>
          </p:spPr>
          <p:txBody>
            <a:bodyPr lIns="50800" tIns="50800" rIns="50800" bIns="50800" rtlCol="0" anchor="ctr"/>
            <a:lstStyle/>
            <a:p>
              <a:pPr algn="ctr">
                <a:lnSpc>
                  <a:spcPts val="2659"/>
                </a:lnSpc>
                <a:spcBef>
                  <a:spcPct val="0"/>
                </a:spcBef>
              </a:pPr>
              <a:endParaRPr>
                <a:solidFill>
                  <a:schemeClr val="tx1">
                    <a:lumMod val="65000"/>
                    <a:lumOff val="35000"/>
                  </a:schemeClr>
                </a:solidFill>
              </a:endParaRPr>
            </a:p>
          </p:txBody>
        </p:sp>
      </p:grpSp>
      <p:sp>
        <p:nvSpPr>
          <p:cNvPr id="16" name="Freeform 16"/>
          <p:cNvSpPr/>
          <p:nvPr/>
        </p:nvSpPr>
        <p:spPr>
          <a:xfrm>
            <a:off x="8670168" y="7735554"/>
            <a:ext cx="8779632" cy="1733977"/>
          </a:xfrm>
          <a:custGeom>
            <a:avLst/>
            <a:gdLst/>
            <a:ahLst/>
            <a:cxnLst/>
            <a:rect l="l" t="t" r="r" b="b"/>
            <a:pathLst>
              <a:path w="8779632" h="1733977">
                <a:moveTo>
                  <a:pt x="0" y="0"/>
                </a:moveTo>
                <a:lnTo>
                  <a:pt x="8779632" y="0"/>
                </a:lnTo>
                <a:lnTo>
                  <a:pt x="8779632" y="1733977"/>
                </a:lnTo>
                <a:lnTo>
                  <a:pt x="0" y="1733977"/>
                </a:lnTo>
                <a:lnTo>
                  <a:pt x="0" y="0"/>
                </a:lnTo>
                <a:close/>
              </a:path>
            </a:pathLst>
          </a:custGeom>
          <a:blipFill dpi="0" rotWithShape="1">
            <a:blip r:embed="rId3"/>
            <a:srcRect/>
            <a:stretch>
              <a:fillRect/>
            </a:stretch>
          </a:blipFill>
          <a:ln>
            <a:noFill/>
          </a:ln>
        </p:spPr>
        <p:txBody>
          <a:bodyPr/>
          <a:lstStyle/>
          <a:p>
            <a:endParaRPr lang="en-BW"/>
          </a:p>
        </p:txBody>
      </p:sp>
      <p:sp>
        <p:nvSpPr>
          <p:cNvPr id="18" name="TextBox 18"/>
          <p:cNvSpPr txBox="1"/>
          <p:nvPr/>
        </p:nvSpPr>
        <p:spPr>
          <a:xfrm>
            <a:off x="2820230" y="7289128"/>
            <a:ext cx="4742984" cy="490006"/>
          </a:xfrm>
          <a:prstGeom prst="rect">
            <a:avLst/>
          </a:prstGeom>
        </p:spPr>
        <p:txBody>
          <a:bodyPr wrap="square" lIns="0" tIns="0" rIns="0" bIns="0" rtlCol="0" anchor="t">
            <a:spAutoFit/>
          </a:bodyPr>
          <a:lstStyle/>
          <a:p>
            <a:pPr algn="l">
              <a:lnSpc>
                <a:spcPts val="3855"/>
              </a:lnSpc>
              <a:spcBef>
                <a:spcPct val="0"/>
              </a:spcBef>
            </a:pPr>
            <a:r>
              <a:rPr lang="en-US" sz="3200" spc="-55" dirty="0">
                <a:latin typeface="Poppins"/>
                <a:ea typeface="Poppins"/>
                <a:cs typeface="Poppins"/>
                <a:sym typeface="Poppins"/>
              </a:rPr>
              <a:t>By: Peter M. Mooketsane </a:t>
            </a:r>
          </a:p>
        </p:txBody>
      </p:sp>
      <p:pic>
        <p:nvPicPr>
          <p:cNvPr id="25" name="Picture 24">
            <a:extLst>
              <a:ext uri="{FF2B5EF4-FFF2-40B4-BE49-F238E27FC236}">
                <a16:creationId xmlns:a16="http://schemas.microsoft.com/office/drawing/2014/main" id="{24CC0645-77A0-D7F6-52AB-CDC2BA94721E}"/>
              </a:ext>
            </a:extLst>
          </p:cNvPr>
          <p:cNvPicPr>
            <a:picLocks noChangeAspect="1"/>
          </p:cNvPicPr>
          <p:nvPr/>
        </p:nvPicPr>
        <p:blipFill>
          <a:blip r:embed="rId4" cstate="print">
            <a:extLst>
              <a:ext uri="{28A0092B-C50C-407E-A947-70E740481C1C}">
                <a14:useLocalDpi xmlns:a14="http://schemas.microsoft.com/office/drawing/2010/main" val="0"/>
              </a:ext>
            </a:extLst>
          </a:blip>
          <a:srcRect t="28395" b="37836"/>
          <a:stretch>
            <a:fillRect/>
          </a:stretch>
        </p:blipFill>
        <p:spPr bwMode="auto">
          <a:xfrm>
            <a:off x="1953564" y="635575"/>
            <a:ext cx="6062207" cy="2885956"/>
          </a:xfrm>
          <a:prstGeom prst="rect">
            <a:avLst/>
          </a:prstGeom>
          <a:noFill/>
        </p:spPr>
      </p:pic>
      <p:sp>
        <p:nvSpPr>
          <p:cNvPr id="6" name="TextBox 6"/>
          <p:cNvSpPr txBox="1"/>
          <p:nvPr/>
        </p:nvSpPr>
        <p:spPr>
          <a:xfrm>
            <a:off x="407261" y="3322888"/>
            <a:ext cx="9482874" cy="3709862"/>
          </a:xfrm>
          <a:prstGeom prst="rect">
            <a:avLst/>
          </a:prstGeom>
        </p:spPr>
        <p:txBody>
          <a:bodyPr wrap="square" lIns="0" tIns="0" rIns="0" bIns="0" rtlCol="0" anchor="t">
            <a:spAutoFit/>
          </a:bodyPr>
          <a:lstStyle/>
          <a:p>
            <a:pPr algn="ctr">
              <a:lnSpc>
                <a:spcPts val="9900"/>
              </a:lnSpc>
              <a:spcBef>
                <a:spcPct val="0"/>
              </a:spcBef>
            </a:pPr>
            <a:r>
              <a:rPr lang="en-US" sz="6600" dirty="0">
                <a:latin typeface="Open Sans Extra Bold"/>
                <a:ea typeface="Open Sans Extra Bold"/>
                <a:cs typeface="Open Sans Extra Bold"/>
                <a:sym typeface="Open Sans Extra Bold"/>
              </a:rPr>
              <a:t>Our Journey in Education Digital Transformation</a:t>
            </a:r>
          </a:p>
        </p:txBody>
      </p:sp>
      <p:pic>
        <p:nvPicPr>
          <p:cNvPr id="2" name="Picture 1">
            <a:extLst>
              <a:ext uri="{FF2B5EF4-FFF2-40B4-BE49-F238E27FC236}">
                <a16:creationId xmlns:a16="http://schemas.microsoft.com/office/drawing/2014/main" id="{18A65CDC-3466-A120-3810-7A8B45C91A00}"/>
              </a:ext>
            </a:extLst>
          </p:cNvPr>
          <p:cNvPicPr>
            <a:picLocks noChangeAspect="1"/>
          </p:cNvPicPr>
          <p:nvPr/>
        </p:nvPicPr>
        <p:blipFill>
          <a:blip r:embed="rId5"/>
          <a:stretch>
            <a:fillRect/>
          </a:stretch>
        </p:blipFill>
        <p:spPr>
          <a:xfrm>
            <a:off x="10134600" y="876300"/>
            <a:ext cx="7131668" cy="71182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A6B094-9139-AEB6-7CCB-B1955987A44C}"/>
              </a:ext>
            </a:extLst>
          </p:cNvPr>
          <p:cNvSpPr txBox="1"/>
          <p:nvPr/>
        </p:nvSpPr>
        <p:spPr>
          <a:xfrm>
            <a:off x="1702633" y="243379"/>
            <a:ext cx="13102689" cy="738664"/>
          </a:xfrm>
          <a:prstGeom prst="rect">
            <a:avLst/>
          </a:prstGeom>
          <a:noFill/>
        </p:spPr>
        <p:txBody>
          <a:bodyPr wrap="none" rtlCol="0">
            <a:spAutoFit/>
          </a:bodyPr>
          <a:lstStyle/>
          <a:p>
            <a:r>
              <a:rPr lang="en-BW" sz="4200" b="1" dirty="0"/>
              <a:t>OUR </a:t>
            </a:r>
            <a:r>
              <a:rPr lang="en-ZA" sz="4200" b="1" dirty="0"/>
              <a:t>EDUCATION </a:t>
            </a:r>
            <a:r>
              <a:rPr lang="en-BW" sz="4200" b="1" dirty="0"/>
              <a:t>DIGITAL TRANSFORMATION ECO-SYSTEM</a:t>
            </a:r>
            <a:endParaRPr lang="en-GB" sz="4200" b="1" dirty="0"/>
          </a:p>
        </p:txBody>
      </p:sp>
      <p:grpSp>
        <p:nvGrpSpPr>
          <p:cNvPr id="22" name="Group 21">
            <a:extLst>
              <a:ext uri="{FF2B5EF4-FFF2-40B4-BE49-F238E27FC236}">
                <a16:creationId xmlns:a16="http://schemas.microsoft.com/office/drawing/2014/main" id="{2234A821-EEA3-FAE0-4221-6CBC838EE707}"/>
              </a:ext>
            </a:extLst>
          </p:cNvPr>
          <p:cNvGrpSpPr/>
          <p:nvPr/>
        </p:nvGrpSpPr>
        <p:grpSpPr>
          <a:xfrm>
            <a:off x="-50072" y="1149188"/>
            <a:ext cx="18388143" cy="9013883"/>
            <a:chOff x="-33381" y="766125"/>
            <a:chExt cx="12258762" cy="6009255"/>
          </a:xfrm>
        </p:grpSpPr>
        <p:grpSp>
          <p:nvGrpSpPr>
            <p:cNvPr id="253" name="Group 252">
              <a:extLst>
                <a:ext uri="{FF2B5EF4-FFF2-40B4-BE49-F238E27FC236}">
                  <a16:creationId xmlns:a16="http://schemas.microsoft.com/office/drawing/2014/main" id="{C40F50EB-32DB-BBBE-08EB-609E23365613}"/>
                </a:ext>
              </a:extLst>
            </p:cNvPr>
            <p:cNvGrpSpPr/>
            <p:nvPr/>
          </p:nvGrpSpPr>
          <p:grpSpPr>
            <a:xfrm>
              <a:off x="-33381" y="766125"/>
              <a:ext cx="12258762" cy="6009255"/>
              <a:chOff x="-54673" y="280933"/>
              <a:chExt cx="12258762" cy="6009255"/>
            </a:xfrm>
          </p:grpSpPr>
          <p:grpSp>
            <p:nvGrpSpPr>
              <p:cNvPr id="152" name="Group 151">
                <a:extLst>
                  <a:ext uri="{FF2B5EF4-FFF2-40B4-BE49-F238E27FC236}">
                    <a16:creationId xmlns:a16="http://schemas.microsoft.com/office/drawing/2014/main" id="{DC11C51A-4BA2-4769-A642-25E52E59B804}"/>
                  </a:ext>
                </a:extLst>
              </p:cNvPr>
              <p:cNvGrpSpPr/>
              <p:nvPr/>
            </p:nvGrpSpPr>
            <p:grpSpPr>
              <a:xfrm>
                <a:off x="252175" y="280933"/>
                <a:ext cx="11674554" cy="6009255"/>
                <a:chOff x="344539" y="262461"/>
                <a:chExt cx="11674554" cy="6009255"/>
              </a:xfrm>
            </p:grpSpPr>
            <p:grpSp>
              <p:nvGrpSpPr>
                <p:cNvPr id="114" name="Group 113">
                  <a:extLst>
                    <a:ext uri="{FF2B5EF4-FFF2-40B4-BE49-F238E27FC236}">
                      <a16:creationId xmlns:a16="http://schemas.microsoft.com/office/drawing/2014/main" id="{2E43F363-2185-F222-5F7A-0D69E426A43D}"/>
                    </a:ext>
                  </a:extLst>
                </p:cNvPr>
                <p:cNvGrpSpPr/>
                <p:nvPr/>
              </p:nvGrpSpPr>
              <p:grpSpPr>
                <a:xfrm>
                  <a:off x="1997847" y="262461"/>
                  <a:ext cx="8515325" cy="6009255"/>
                  <a:chOff x="1997847" y="262461"/>
                  <a:chExt cx="8515325" cy="6009255"/>
                </a:xfrm>
              </p:grpSpPr>
              <p:grpSp>
                <p:nvGrpSpPr>
                  <p:cNvPr id="92" name="Group 91">
                    <a:extLst>
                      <a:ext uri="{FF2B5EF4-FFF2-40B4-BE49-F238E27FC236}">
                        <a16:creationId xmlns:a16="http://schemas.microsoft.com/office/drawing/2014/main" id="{1F6A0E66-4AB0-4B89-A771-28B364DCDA07}"/>
                      </a:ext>
                    </a:extLst>
                  </p:cNvPr>
                  <p:cNvGrpSpPr/>
                  <p:nvPr/>
                </p:nvGrpSpPr>
                <p:grpSpPr>
                  <a:xfrm>
                    <a:off x="1997847" y="268936"/>
                    <a:ext cx="8374588" cy="6002780"/>
                    <a:chOff x="1997847" y="333588"/>
                    <a:chExt cx="8374588" cy="6002780"/>
                  </a:xfrm>
                </p:grpSpPr>
                <p:sp>
                  <p:nvSpPr>
                    <p:cNvPr id="91" name="Rectangle 90">
                      <a:extLst>
                        <a:ext uri="{FF2B5EF4-FFF2-40B4-BE49-F238E27FC236}">
                          <a16:creationId xmlns:a16="http://schemas.microsoft.com/office/drawing/2014/main" id="{4F9D70D8-828E-A0FA-8CE3-B774EA0C1339}"/>
                        </a:ext>
                      </a:extLst>
                    </p:cNvPr>
                    <p:cNvSpPr/>
                    <p:nvPr/>
                  </p:nvSpPr>
                  <p:spPr>
                    <a:xfrm>
                      <a:off x="1997847" y="3331407"/>
                      <a:ext cx="8374588" cy="3004961"/>
                    </a:xfrm>
                    <a:prstGeom prst="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0" name="Rectangle 89">
                      <a:extLst>
                        <a:ext uri="{FF2B5EF4-FFF2-40B4-BE49-F238E27FC236}">
                          <a16:creationId xmlns:a16="http://schemas.microsoft.com/office/drawing/2014/main" id="{D0F187BA-CA98-F731-7D6E-14AB3DD13824}"/>
                        </a:ext>
                      </a:extLst>
                    </p:cNvPr>
                    <p:cNvSpPr/>
                    <p:nvPr/>
                  </p:nvSpPr>
                  <p:spPr>
                    <a:xfrm>
                      <a:off x="1997847" y="333588"/>
                      <a:ext cx="8374588" cy="3000729"/>
                    </a:xfrm>
                    <a:prstGeom prst="rect">
                      <a:avLst/>
                    </a:prstGeom>
                    <a:solidFill>
                      <a:schemeClr val="bg1">
                        <a:lumMod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30" name="Rectangle 29">
                    <a:extLst>
                      <a:ext uri="{FF2B5EF4-FFF2-40B4-BE49-F238E27FC236}">
                        <a16:creationId xmlns:a16="http://schemas.microsoft.com/office/drawing/2014/main" id="{871CD80B-BAAE-1227-9D25-752BBF28ED3F}"/>
                      </a:ext>
                    </a:extLst>
                  </p:cNvPr>
                  <p:cNvSpPr/>
                  <p:nvPr/>
                </p:nvSpPr>
                <p:spPr>
                  <a:xfrm>
                    <a:off x="3110051" y="802724"/>
                    <a:ext cx="6082602" cy="4792317"/>
                  </a:xfrm>
                  <a:prstGeom prst="rect">
                    <a:avLst/>
                  </a:prstGeom>
                  <a:solidFill>
                    <a:schemeClr val="bg2"/>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8" name="Rectangle 27">
                    <a:extLst>
                      <a:ext uri="{FF2B5EF4-FFF2-40B4-BE49-F238E27FC236}">
                        <a16:creationId xmlns:a16="http://schemas.microsoft.com/office/drawing/2014/main" id="{A9F80FB0-11BA-1D66-FF4A-81190176F37E}"/>
                      </a:ext>
                    </a:extLst>
                  </p:cNvPr>
                  <p:cNvSpPr/>
                  <p:nvPr/>
                </p:nvSpPr>
                <p:spPr>
                  <a:xfrm>
                    <a:off x="4095552" y="1702051"/>
                    <a:ext cx="4074060" cy="2951430"/>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nvGrpSpPr>
                  <p:cNvPr id="8" name="Group 7">
                    <a:extLst>
                      <a:ext uri="{FF2B5EF4-FFF2-40B4-BE49-F238E27FC236}">
                        <a16:creationId xmlns:a16="http://schemas.microsoft.com/office/drawing/2014/main" id="{89645BF7-7CCF-46A1-A3E6-2728ED379BB0}"/>
                      </a:ext>
                    </a:extLst>
                  </p:cNvPr>
                  <p:cNvGrpSpPr/>
                  <p:nvPr/>
                </p:nvGrpSpPr>
                <p:grpSpPr>
                  <a:xfrm>
                    <a:off x="5267101" y="2363935"/>
                    <a:ext cx="1780196" cy="1669451"/>
                    <a:chOff x="5470302" y="2326991"/>
                    <a:chExt cx="1780196" cy="1669451"/>
                  </a:xfrm>
                </p:grpSpPr>
                <p:pic>
                  <p:nvPicPr>
                    <p:cNvPr id="5" name="Picture 4" descr="A screen shot of a computer&#10;&#10;Description automatically generated">
                      <a:extLst>
                        <a:ext uri="{FF2B5EF4-FFF2-40B4-BE49-F238E27FC236}">
                          <a16:creationId xmlns:a16="http://schemas.microsoft.com/office/drawing/2014/main" id="{164612CA-5443-C403-AA36-8DA4A3BB0B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302" y="2326991"/>
                      <a:ext cx="1780196" cy="1628879"/>
                    </a:xfrm>
                    <a:prstGeom prst="rect">
                      <a:avLst/>
                    </a:prstGeom>
                  </p:spPr>
                </p:pic>
                <p:sp>
                  <p:nvSpPr>
                    <p:cNvPr id="7" name="TextBox 6">
                      <a:extLst>
                        <a:ext uri="{FF2B5EF4-FFF2-40B4-BE49-F238E27FC236}">
                          <a16:creationId xmlns:a16="http://schemas.microsoft.com/office/drawing/2014/main" id="{181F3342-5430-8DCA-FCC3-893875E98212}"/>
                        </a:ext>
                      </a:extLst>
                    </p:cNvPr>
                    <p:cNvSpPr txBox="1"/>
                    <p:nvPr/>
                  </p:nvSpPr>
                  <p:spPr>
                    <a:xfrm>
                      <a:off x="5600577" y="3811776"/>
                      <a:ext cx="1613026" cy="184666"/>
                    </a:xfrm>
                    <a:prstGeom prst="rect">
                      <a:avLst/>
                    </a:prstGeom>
                    <a:noFill/>
                  </p:spPr>
                  <p:txBody>
                    <a:bodyPr wrap="square">
                      <a:spAutoFit/>
                    </a:bodyPr>
                    <a:lstStyle/>
                    <a:p>
                      <a:pPr algn="l" fontAlgn="ctr"/>
                      <a:r>
                        <a:rPr lang="en-GB" sz="1200" dirty="0"/>
                        <a:t>Front of Classroom Technology</a:t>
                      </a:r>
                      <a:endParaRPr lang="en-GB" sz="1200" dirty="0">
                        <a:solidFill>
                          <a:srgbClr val="000000"/>
                        </a:solidFill>
                        <a:latin typeface="Aptos Narrow" panose="020B0004020202020204" pitchFamily="34" charset="0"/>
                      </a:endParaRPr>
                    </a:p>
                  </p:txBody>
                </p:sp>
              </p:grpSp>
              <p:grpSp>
                <p:nvGrpSpPr>
                  <p:cNvPr id="15" name="Group 14">
                    <a:extLst>
                      <a:ext uri="{FF2B5EF4-FFF2-40B4-BE49-F238E27FC236}">
                        <a16:creationId xmlns:a16="http://schemas.microsoft.com/office/drawing/2014/main" id="{29B86E57-5236-B2D0-FC88-928A215D1FF9}"/>
                      </a:ext>
                    </a:extLst>
                  </p:cNvPr>
                  <p:cNvGrpSpPr/>
                  <p:nvPr/>
                </p:nvGrpSpPr>
                <p:grpSpPr>
                  <a:xfrm>
                    <a:off x="7067044" y="3073587"/>
                    <a:ext cx="999431" cy="622896"/>
                    <a:chOff x="6727921" y="1314296"/>
                    <a:chExt cx="999431" cy="622896"/>
                  </a:xfrm>
                </p:grpSpPr>
                <p:pic>
                  <p:nvPicPr>
                    <p:cNvPr id="9" name="Picture 4" descr="Venue 10 Pro 5000 Series Tablet | Dell South Africa">
                      <a:extLst>
                        <a:ext uri="{FF2B5EF4-FFF2-40B4-BE49-F238E27FC236}">
                          <a16:creationId xmlns:a16="http://schemas.microsoft.com/office/drawing/2014/main" id="{78CDDE4D-3CA2-4A47-8EB3-60B24D798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785" y="1314296"/>
                      <a:ext cx="911773" cy="5861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346AA53-E235-B389-7035-47BD33B9C7BE}"/>
                        </a:ext>
                      </a:extLst>
                    </p:cNvPr>
                    <p:cNvSpPr txBox="1"/>
                    <p:nvPr/>
                  </p:nvSpPr>
                  <p:spPr>
                    <a:xfrm>
                      <a:off x="6727921" y="1737137"/>
                      <a:ext cx="999431" cy="200055"/>
                    </a:xfrm>
                    <a:prstGeom prst="rect">
                      <a:avLst/>
                    </a:prstGeom>
                    <a:noFill/>
                  </p:spPr>
                  <p:txBody>
                    <a:bodyPr wrap="square" rtlCol="0">
                      <a:spAutoFit/>
                    </a:bodyPr>
                    <a:lstStyle/>
                    <a:p>
                      <a:pPr algn="ctr"/>
                      <a:r>
                        <a:rPr lang="en-BW" sz="1350" dirty="0"/>
                        <a:t>Student</a:t>
                      </a:r>
                      <a:r>
                        <a:rPr lang="en-ZA" sz="1350" dirty="0"/>
                        <a:t> Devices</a:t>
                      </a:r>
                    </a:p>
                  </p:txBody>
                </p:sp>
              </p:grpSp>
              <p:grpSp>
                <p:nvGrpSpPr>
                  <p:cNvPr id="18" name="Group 17">
                    <a:extLst>
                      <a:ext uri="{FF2B5EF4-FFF2-40B4-BE49-F238E27FC236}">
                        <a16:creationId xmlns:a16="http://schemas.microsoft.com/office/drawing/2014/main" id="{8326DF00-034D-9BF8-FCD2-4E02CCB054F3}"/>
                      </a:ext>
                    </a:extLst>
                  </p:cNvPr>
                  <p:cNvGrpSpPr/>
                  <p:nvPr/>
                </p:nvGrpSpPr>
                <p:grpSpPr>
                  <a:xfrm>
                    <a:off x="4208580" y="1861424"/>
                    <a:ext cx="999432" cy="922552"/>
                    <a:chOff x="4433973" y="1721621"/>
                    <a:chExt cx="999432" cy="922552"/>
                  </a:xfrm>
                </p:grpSpPr>
                <p:pic>
                  <p:nvPicPr>
                    <p:cNvPr id="17" name="Picture 16" descr="A computer with a blue screen&#10;&#10;Description automatically generated">
                      <a:extLst>
                        <a:ext uri="{FF2B5EF4-FFF2-40B4-BE49-F238E27FC236}">
                          <a16:creationId xmlns:a16="http://schemas.microsoft.com/office/drawing/2014/main" id="{BA83D5FA-7D67-FF22-4115-056638180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974" y="1721621"/>
                      <a:ext cx="999431" cy="922552"/>
                    </a:xfrm>
                    <a:prstGeom prst="rect">
                      <a:avLst/>
                    </a:prstGeom>
                  </p:spPr>
                </p:pic>
                <p:sp>
                  <p:nvSpPr>
                    <p:cNvPr id="14" name="TextBox 13">
                      <a:extLst>
                        <a:ext uri="{FF2B5EF4-FFF2-40B4-BE49-F238E27FC236}">
                          <a16:creationId xmlns:a16="http://schemas.microsoft.com/office/drawing/2014/main" id="{2B3ACB7B-DC97-8046-AC10-424258EDF069}"/>
                        </a:ext>
                      </a:extLst>
                    </p:cNvPr>
                    <p:cNvSpPr txBox="1"/>
                    <p:nvPr/>
                  </p:nvSpPr>
                  <p:spPr>
                    <a:xfrm>
                      <a:off x="4433973" y="2440272"/>
                      <a:ext cx="999431" cy="200055"/>
                    </a:xfrm>
                    <a:prstGeom prst="rect">
                      <a:avLst/>
                    </a:prstGeom>
                    <a:noFill/>
                  </p:spPr>
                  <p:txBody>
                    <a:bodyPr wrap="square" rtlCol="0">
                      <a:spAutoFit/>
                    </a:bodyPr>
                    <a:lstStyle/>
                    <a:p>
                      <a:pPr algn="ctr"/>
                      <a:r>
                        <a:rPr lang="en-ZA" sz="1350" dirty="0"/>
                        <a:t>Teacher Devices</a:t>
                      </a:r>
                    </a:p>
                  </p:txBody>
                </p:sp>
              </p:grpSp>
              <p:grpSp>
                <p:nvGrpSpPr>
                  <p:cNvPr id="21" name="Group 20">
                    <a:extLst>
                      <a:ext uri="{FF2B5EF4-FFF2-40B4-BE49-F238E27FC236}">
                        <a16:creationId xmlns:a16="http://schemas.microsoft.com/office/drawing/2014/main" id="{C9E674E8-8E33-1236-82C2-F568FDBA2074}"/>
                      </a:ext>
                    </a:extLst>
                  </p:cNvPr>
                  <p:cNvGrpSpPr/>
                  <p:nvPr/>
                </p:nvGrpSpPr>
                <p:grpSpPr>
                  <a:xfrm>
                    <a:off x="7019637" y="1870307"/>
                    <a:ext cx="1120658" cy="905332"/>
                    <a:chOff x="6080862" y="1484531"/>
                    <a:chExt cx="1120658" cy="905332"/>
                  </a:xfrm>
                </p:grpSpPr>
                <p:pic>
                  <p:nvPicPr>
                    <p:cNvPr id="19" name="Picture 10" descr="Buy Polycom EagleEye Director II 1 Camera (7230-69421-101)">
                      <a:extLst>
                        <a:ext uri="{FF2B5EF4-FFF2-40B4-BE49-F238E27FC236}">
                          <a16:creationId xmlns:a16="http://schemas.microsoft.com/office/drawing/2014/main" id="{84C76E3F-3245-1793-2A93-501C2B22F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862" y="1484531"/>
                      <a:ext cx="1120658" cy="8060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646A462-B5EC-7ECA-06DD-5A0F29B9DA63}"/>
                        </a:ext>
                      </a:extLst>
                    </p:cNvPr>
                    <p:cNvSpPr txBox="1"/>
                    <p:nvPr/>
                  </p:nvSpPr>
                  <p:spPr>
                    <a:xfrm>
                      <a:off x="6104587" y="2189808"/>
                      <a:ext cx="999431" cy="200055"/>
                    </a:xfrm>
                    <a:prstGeom prst="rect">
                      <a:avLst/>
                    </a:prstGeom>
                    <a:noFill/>
                  </p:spPr>
                  <p:txBody>
                    <a:bodyPr wrap="square" rtlCol="0">
                      <a:spAutoFit/>
                    </a:bodyPr>
                    <a:lstStyle/>
                    <a:p>
                      <a:pPr algn="ctr"/>
                      <a:r>
                        <a:rPr lang="en-BW" sz="1350" dirty="0"/>
                        <a:t>Web-Camera</a:t>
                      </a:r>
                      <a:endParaRPr lang="en-ZA" sz="1350" dirty="0"/>
                    </a:p>
                  </p:txBody>
                </p:sp>
              </p:grpSp>
              <p:pic>
                <p:nvPicPr>
                  <p:cNvPr id="26" name="Picture 25" descr="A black rectangular object with a white background&#10;&#10;Description automatically generated">
                    <a:extLst>
                      <a:ext uri="{FF2B5EF4-FFF2-40B4-BE49-F238E27FC236}">
                        <a16:creationId xmlns:a16="http://schemas.microsoft.com/office/drawing/2014/main" id="{DC30AAE4-ABB6-A78D-3CB5-AFFE1ED84B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219"/>
                  <a:stretch/>
                </p:blipFill>
                <p:spPr>
                  <a:xfrm>
                    <a:off x="5230666" y="1839240"/>
                    <a:ext cx="1780197" cy="290016"/>
                  </a:xfrm>
                  <a:prstGeom prst="rect">
                    <a:avLst/>
                  </a:prstGeom>
                </p:spPr>
              </p:pic>
              <p:sp>
                <p:nvSpPr>
                  <p:cNvPr id="27" name="TextBox 26">
                    <a:extLst>
                      <a:ext uri="{FF2B5EF4-FFF2-40B4-BE49-F238E27FC236}">
                        <a16:creationId xmlns:a16="http://schemas.microsoft.com/office/drawing/2014/main" id="{5458D029-7623-7A5E-E0AC-F61305CFAE60}"/>
                      </a:ext>
                    </a:extLst>
                  </p:cNvPr>
                  <p:cNvSpPr txBox="1"/>
                  <p:nvPr/>
                </p:nvSpPr>
                <p:spPr>
                  <a:xfrm>
                    <a:off x="5573724" y="2035945"/>
                    <a:ext cx="1188688" cy="338554"/>
                  </a:xfrm>
                  <a:prstGeom prst="rect">
                    <a:avLst/>
                  </a:prstGeom>
                  <a:noFill/>
                </p:spPr>
                <p:txBody>
                  <a:bodyPr wrap="square" rtlCol="0">
                    <a:spAutoFit/>
                  </a:bodyPr>
                  <a:lstStyle/>
                  <a:p>
                    <a:pPr algn="ctr"/>
                    <a:r>
                      <a:rPr lang="en-BW" sz="1350" dirty="0"/>
                      <a:t>Classroom Audio (Mics and Speakers)</a:t>
                    </a:r>
                    <a:endParaRPr lang="en-ZA" sz="1350" dirty="0"/>
                  </a:p>
                </p:txBody>
              </p:sp>
              <p:sp>
                <p:nvSpPr>
                  <p:cNvPr id="29" name="TextBox 28">
                    <a:extLst>
                      <a:ext uri="{FF2B5EF4-FFF2-40B4-BE49-F238E27FC236}">
                        <a16:creationId xmlns:a16="http://schemas.microsoft.com/office/drawing/2014/main" id="{9DC82E37-1526-D342-4E9B-2DF9EA533233}"/>
                      </a:ext>
                    </a:extLst>
                  </p:cNvPr>
                  <p:cNvSpPr txBox="1"/>
                  <p:nvPr/>
                </p:nvSpPr>
                <p:spPr>
                  <a:xfrm>
                    <a:off x="5035063" y="4231010"/>
                    <a:ext cx="2266009" cy="492443"/>
                  </a:xfrm>
                  <a:prstGeom prst="rect">
                    <a:avLst/>
                  </a:prstGeom>
                  <a:noFill/>
                </p:spPr>
                <p:txBody>
                  <a:bodyPr wrap="square" rtlCol="0">
                    <a:spAutoFit/>
                  </a:bodyPr>
                  <a:lstStyle/>
                  <a:p>
                    <a:pPr algn="ctr"/>
                    <a:r>
                      <a:rPr lang="en-BW" sz="4200" dirty="0">
                        <a:ln w="0"/>
                        <a:effectLst>
                          <a:outerShdw blurRad="38100" dist="19050" dir="2700000" algn="tl" rotWithShape="0">
                            <a:schemeClr val="dk1">
                              <a:alpha val="40000"/>
                            </a:schemeClr>
                          </a:outerShdw>
                        </a:effectLst>
                      </a:rPr>
                      <a:t>HARDWARE</a:t>
                    </a:r>
                    <a:endParaRPr lang="en-ZA" sz="4200" dirty="0">
                      <a:ln w="0"/>
                      <a:effectLst>
                        <a:outerShdw blurRad="38100" dist="19050" dir="2700000" algn="tl" rotWithShape="0">
                          <a:schemeClr val="dk1">
                            <a:alpha val="40000"/>
                          </a:schemeClr>
                        </a:outerShdw>
                      </a:effectLst>
                    </a:endParaRPr>
                  </a:p>
                </p:txBody>
              </p:sp>
              <p:sp>
                <p:nvSpPr>
                  <p:cNvPr id="31" name="TextBox 30">
                    <a:extLst>
                      <a:ext uri="{FF2B5EF4-FFF2-40B4-BE49-F238E27FC236}">
                        <a16:creationId xmlns:a16="http://schemas.microsoft.com/office/drawing/2014/main" id="{2B03A655-E60F-C187-4F01-20FB14D11615}"/>
                      </a:ext>
                    </a:extLst>
                  </p:cNvPr>
                  <p:cNvSpPr txBox="1"/>
                  <p:nvPr/>
                </p:nvSpPr>
                <p:spPr>
                  <a:xfrm>
                    <a:off x="5018347" y="772493"/>
                    <a:ext cx="2266009" cy="492443"/>
                  </a:xfrm>
                  <a:prstGeom prst="rect">
                    <a:avLst/>
                  </a:prstGeom>
                  <a:noFill/>
                </p:spPr>
                <p:txBody>
                  <a:bodyPr wrap="square" rtlCol="0">
                    <a:spAutoFit/>
                  </a:bodyPr>
                  <a:lstStyle/>
                  <a:p>
                    <a:pPr algn="ctr"/>
                    <a:r>
                      <a:rPr lang="en-BW" sz="4200" dirty="0">
                        <a:ln w="0"/>
                        <a:effectLst>
                          <a:outerShdw blurRad="38100" dist="19050" dir="2700000" algn="tl" rotWithShape="0">
                            <a:schemeClr val="dk1">
                              <a:alpha val="40000"/>
                            </a:schemeClr>
                          </a:outerShdw>
                        </a:effectLst>
                      </a:rPr>
                      <a:t>SOFTWARE</a:t>
                    </a:r>
                    <a:endParaRPr lang="en-ZA" sz="4200" dirty="0">
                      <a:ln w="0"/>
                      <a:effectLst>
                        <a:outerShdw blurRad="38100" dist="19050" dir="2700000" algn="tl" rotWithShape="0">
                          <a:schemeClr val="dk1">
                            <a:alpha val="40000"/>
                          </a:schemeClr>
                        </a:outerShdw>
                      </a:effectLst>
                    </a:endParaRPr>
                  </a:p>
                </p:txBody>
              </p:sp>
              <p:grpSp>
                <p:nvGrpSpPr>
                  <p:cNvPr id="75" name="Group 74">
                    <a:extLst>
                      <a:ext uri="{FF2B5EF4-FFF2-40B4-BE49-F238E27FC236}">
                        <a16:creationId xmlns:a16="http://schemas.microsoft.com/office/drawing/2014/main" id="{74A68506-B0DF-5501-C885-723A9A75587D}"/>
                      </a:ext>
                    </a:extLst>
                  </p:cNvPr>
                  <p:cNvGrpSpPr/>
                  <p:nvPr/>
                </p:nvGrpSpPr>
                <p:grpSpPr>
                  <a:xfrm>
                    <a:off x="8043876" y="1877498"/>
                    <a:ext cx="1336852" cy="1153127"/>
                    <a:chOff x="8330201" y="1877498"/>
                    <a:chExt cx="1336852" cy="1153127"/>
                  </a:xfrm>
                </p:grpSpPr>
                <p:pic>
                  <p:nvPicPr>
                    <p:cNvPr id="43" name="Picture 42" descr="A group of logos on a black background&#10;&#10;Description automatically generated">
                      <a:extLst>
                        <a:ext uri="{FF2B5EF4-FFF2-40B4-BE49-F238E27FC236}">
                          <a16:creationId xmlns:a16="http://schemas.microsoft.com/office/drawing/2014/main" id="{9F1121E5-0351-21D9-4B4F-E687D705CE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10" t="3696" r="56421" b="50000"/>
                    <a:stretch/>
                  </p:blipFill>
                  <p:spPr>
                    <a:xfrm>
                      <a:off x="8455937" y="1877498"/>
                      <a:ext cx="965071" cy="928918"/>
                    </a:xfrm>
                    <a:prstGeom prst="rect">
                      <a:avLst/>
                    </a:prstGeom>
                  </p:spPr>
                </p:pic>
                <p:sp>
                  <p:nvSpPr>
                    <p:cNvPr id="44" name="TextBox 43">
                      <a:extLst>
                        <a:ext uri="{FF2B5EF4-FFF2-40B4-BE49-F238E27FC236}">
                          <a16:creationId xmlns:a16="http://schemas.microsoft.com/office/drawing/2014/main" id="{12D2B86D-3A06-A32E-42E8-D928145EB4E4}"/>
                        </a:ext>
                      </a:extLst>
                    </p:cNvPr>
                    <p:cNvSpPr txBox="1"/>
                    <p:nvPr/>
                  </p:nvSpPr>
                  <p:spPr>
                    <a:xfrm>
                      <a:off x="8330201" y="2722848"/>
                      <a:ext cx="1336852" cy="307777"/>
                    </a:xfrm>
                    <a:prstGeom prst="rect">
                      <a:avLst/>
                    </a:prstGeom>
                    <a:noFill/>
                  </p:spPr>
                  <p:txBody>
                    <a:bodyPr wrap="square" rtlCol="0">
                      <a:spAutoFit/>
                    </a:bodyPr>
                    <a:lstStyle/>
                    <a:p>
                      <a:pPr algn="ctr"/>
                      <a:r>
                        <a:rPr lang="en-BW" sz="1200" dirty="0"/>
                        <a:t>Teacher/Student </a:t>
                      </a:r>
                      <a:r>
                        <a:rPr lang="en-ZA" sz="1200" dirty="0"/>
                        <a:t>C</a:t>
                      </a:r>
                      <a:r>
                        <a:rPr lang="en-BW" sz="1200" dirty="0" err="1"/>
                        <a:t>ollaboration</a:t>
                      </a:r>
                      <a:endParaRPr lang="en-ZA" sz="1200" dirty="0"/>
                    </a:p>
                  </p:txBody>
                </p:sp>
              </p:grpSp>
              <p:grpSp>
                <p:nvGrpSpPr>
                  <p:cNvPr id="51" name="Group 50">
                    <a:extLst>
                      <a:ext uri="{FF2B5EF4-FFF2-40B4-BE49-F238E27FC236}">
                        <a16:creationId xmlns:a16="http://schemas.microsoft.com/office/drawing/2014/main" id="{AFA53AD8-8AFA-D504-0E62-9C53C3FE8A67}"/>
                      </a:ext>
                    </a:extLst>
                  </p:cNvPr>
                  <p:cNvGrpSpPr/>
                  <p:nvPr/>
                </p:nvGrpSpPr>
                <p:grpSpPr>
                  <a:xfrm>
                    <a:off x="2913009" y="2244417"/>
                    <a:ext cx="1336852" cy="1056212"/>
                    <a:chOff x="3200784" y="1984248"/>
                    <a:chExt cx="1336852" cy="1056212"/>
                  </a:xfrm>
                </p:grpSpPr>
                <p:pic>
                  <p:nvPicPr>
                    <p:cNvPr id="46" name="Picture 45">
                      <a:extLst>
                        <a:ext uri="{FF2B5EF4-FFF2-40B4-BE49-F238E27FC236}">
                          <a16:creationId xmlns:a16="http://schemas.microsoft.com/office/drawing/2014/main" id="{0FC2F68C-91BA-D46F-2F60-C49383D9BBB3}"/>
                        </a:ext>
                      </a:extLst>
                    </p:cNvPr>
                    <p:cNvPicPr>
                      <a:picLocks noChangeAspect="1"/>
                    </p:cNvPicPr>
                    <p:nvPr/>
                  </p:nvPicPr>
                  <p:blipFill>
                    <a:blip r:embed="rId8"/>
                    <a:stretch>
                      <a:fillRect/>
                    </a:stretch>
                  </p:blipFill>
                  <p:spPr>
                    <a:xfrm>
                      <a:off x="3897307" y="2357737"/>
                      <a:ext cx="522112" cy="522112"/>
                    </a:xfrm>
                    <a:prstGeom prst="rect">
                      <a:avLst/>
                    </a:prstGeom>
                  </p:spPr>
                </p:pic>
                <p:pic>
                  <p:nvPicPr>
                    <p:cNvPr id="47" name="Picture 46">
                      <a:extLst>
                        <a:ext uri="{FF2B5EF4-FFF2-40B4-BE49-F238E27FC236}">
                          <a16:creationId xmlns:a16="http://schemas.microsoft.com/office/drawing/2014/main" id="{59F7FEF9-C533-5508-A76C-BD275D6A6F45}"/>
                        </a:ext>
                      </a:extLst>
                    </p:cNvPr>
                    <p:cNvPicPr>
                      <a:picLocks noChangeAspect="1"/>
                    </p:cNvPicPr>
                    <p:nvPr/>
                  </p:nvPicPr>
                  <p:blipFill>
                    <a:blip r:embed="rId9"/>
                    <a:stretch>
                      <a:fillRect/>
                    </a:stretch>
                  </p:blipFill>
                  <p:spPr>
                    <a:xfrm>
                      <a:off x="3407290" y="2332421"/>
                      <a:ext cx="530175" cy="530175"/>
                    </a:xfrm>
                    <a:prstGeom prst="rect">
                      <a:avLst/>
                    </a:prstGeom>
                  </p:spPr>
                </p:pic>
                <p:sp>
                  <p:nvSpPr>
                    <p:cNvPr id="48" name="TextBox 47">
                      <a:extLst>
                        <a:ext uri="{FF2B5EF4-FFF2-40B4-BE49-F238E27FC236}">
                          <a16:creationId xmlns:a16="http://schemas.microsoft.com/office/drawing/2014/main" id="{D072D6D7-5FD6-C3B7-CA8F-358FE7DEE18D}"/>
                        </a:ext>
                      </a:extLst>
                    </p:cNvPr>
                    <p:cNvSpPr txBox="1"/>
                    <p:nvPr/>
                  </p:nvSpPr>
                  <p:spPr>
                    <a:xfrm>
                      <a:off x="3200784" y="2855794"/>
                      <a:ext cx="1336852" cy="184666"/>
                    </a:xfrm>
                    <a:prstGeom prst="rect">
                      <a:avLst/>
                    </a:prstGeom>
                    <a:noFill/>
                  </p:spPr>
                  <p:txBody>
                    <a:bodyPr wrap="square" rtlCol="0">
                      <a:spAutoFit/>
                    </a:bodyPr>
                    <a:lstStyle/>
                    <a:p>
                      <a:pPr algn="ctr"/>
                      <a:r>
                        <a:rPr lang="en-BW" sz="1200" dirty="0"/>
                        <a:t>Web-Conferencing</a:t>
                      </a:r>
                      <a:endParaRPr lang="en-ZA" sz="1200" dirty="0"/>
                    </a:p>
                  </p:txBody>
                </p:sp>
                <p:pic>
                  <p:nvPicPr>
                    <p:cNvPr id="50" name="Picture 49">
                      <a:extLst>
                        <a:ext uri="{FF2B5EF4-FFF2-40B4-BE49-F238E27FC236}">
                          <a16:creationId xmlns:a16="http://schemas.microsoft.com/office/drawing/2014/main" id="{0BEFFB43-D0A7-814B-D2F1-B9BAFFE12365}"/>
                        </a:ext>
                      </a:extLst>
                    </p:cNvPr>
                    <p:cNvPicPr>
                      <a:picLocks noChangeAspect="1"/>
                    </p:cNvPicPr>
                    <p:nvPr/>
                  </p:nvPicPr>
                  <p:blipFill>
                    <a:blip r:embed="rId10"/>
                    <a:stretch>
                      <a:fillRect/>
                    </a:stretch>
                  </p:blipFill>
                  <p:spPr>
                    <a:xfrm>
                      <a:off x="3447364" y="1984248"/>
                      <a:ext cx="930526" cy="448842"/>
                    </a:xfrm>
                    <a:prstGeom prst="rect">
                      <a:avLst/>
                    </a:prstGeom>
                  </p:spPr>
                </p:pic>
              </p:grpSp>
              <p:grpSp>
                <p:nvGrpSpPr>
                  <p:cNvPr id="78" name="Group 77">
                    <a:extLst>
                      <a:ext uri="{FF2B5EF4-FFF2-40B4-BE49-F238E27FC236}">
                        <a16:creationId xmlns:a16="http://schemas.microsoft.com/office/drawing/2014/main" id="{7D9EB942-F027-30CF-A97A-5F2081FC4814}"/>
                      </a:ext>
                    </a:extLst>
                  </p:cNvPr>
                  <p:cNvGrpSpPr/>
                  <p:nvPr/>
                </p:nvGrpSpPr>
                <p:grpSpPr>
                  <a:xfrm>
                    <a:off x="7450558" y="4638053"/>
                    <a:ext cx="1736352" cy="983719"/>
                    <a:chOff x="7736883" y="4638053"/>
                    <a:chExt cx="1736352" cy="983719"/>
                  </a:xfrm>
                </p:grpSpPr>
                <p:pic>
                  <p:nvPicPr>
                    <p:cNvPr id="56" name="Picture 55" descr="A computer with different icons around it&#10;&#10;Description automatically generated">
                      <a:extLst>
                        <a:ext uri="{FF2B5EF4-FFF2-40B4-BE49-F238E27FC236}">
                          <a16:creationId xmlns:a16="http://schemas.microsoft.com/office/drawing/2014/main" id="{2A9597FF-89F7-C250-81C7-F828EF242D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5125" y="4638053"/>
                      <a:ext cx="1363968" cy="885780"/>
                    </a:xfrm>
                    <a:prstGeom prst="rect">
                      <a:avLst/>
                    </a:prstGeom>
                  </p:spPr>
                </p:pic>
                <p:sp>
                  <p:nvSpPr>
                    <p:cNvPr id="57" name="TextBox 56">
                      <a:extLst>
                        <a:ext uri="{FF2B5EF4-FFF2-40B4-BE49-F238E27FC236}">
                          <a16:creationId xmlns:a16="http://schemas.microsoft.com/office/drawing/2014/main" id="{65B879DC-E1B7-5C0C-CD8F-235AE7663321}"/>
                        </a:ext>
                      </a:extLst>
                    </p:cNvPr>
                    <p:cNvSpPr txBox="1"/>
                    <p:nvPr/>
                  </p:nvSpPr>
                  <p:spPr>
                    <a:xfrm>
                      <a:off x="7736883" y="5437106"/>
                      <a:ext cx="1736352" cy="184666"/>
                    </a:xfrm>
                    <a:prstGeom prst="rect">
                      <a:avLst/>
                    </a:prstGeom>
                    <a:noFill/>
                  </p:spPr>
                  <p:txBody>
                    <a:bodyPr wrap="square" rtlCol="0">
                      <a:spAutoFit/>
                    </a:bodyPr>
                    <a:lstStyle/>
                    <a:p>
                      <a:pPr algn="ctr"/>
                      <a:r>
                        <a:rPr lang="en-BW" sz="1200" dirty="0"/>
                        <a:t>Technology Remote Management</a:t>
                      </a:r>
                    </a:p>
                  </p:txBody>
                </p:sp>
              </p:grpSp>
              <p:pic>
                <p:nvPicPr>
                  <p:cNvPr id="64" name="Picture 63" descr="A green robot with two ears&#10;&#10;Description automatically generated">
                    <a:extLst>
                      <a:ext uri="{FF2B5EF4-FFF2-40B4-BE49-F238E27FC236}">
                        <a16:creationId xmlns:a16="http://schemas.microsoft.com/office/drawing/2014/main" id="{3DB9C99D-ECDF-DE28-47B7-5340AEBC44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70441" y="942384"/>
                    <a:ext cx="438695" cy="459657"/>
                  </a:xfrm>
                  <a:prstGeom prst="rect">
                    <a:avLst/>
                  </a:prstGeom>
                </p:spPr>
              </p:pic>
              <p:grpSp>
                <p:nvGrpSpPr>
                  <p:cNvPr id="68" name="Group 67">
                    <a:extLst>
                      <a:ext uri="{FF2B5EF4-FFF2-40B4-BE49-F238E27FC236}">
                        <a16:creationId xmlns:a16="http://schemas.microsoft.com/office/drawing/2014/main" id="{495C6C31-05E3-57F9-6B11-0CB0A61F2877}"/>
                      </a:ext>
                    </a:extLst>
                  </p:cNvPr>
                  <p:cNvGrpSpPr/>
                  <p:nvPr/>
                </p:nvGrpSpPr>
                <p:grpSpPr>
                  <a:xfrm>
                    <a:off x="3268126" y="895794"/>
                    <a:ext cx="1670476" cy="735703"/>
                    <a:chOff x="3554451" y="895794"/>
                    <a:chExt cx="1670476" cy="735703"/>
                  </a:xfrm>
                </p:grpSpPr>
                <p:grpSp>
                  <p:nvGrpSpPr>
                    <p:cNvPr id="61" name="Group 60">
                      <a:extLst>
                        <a:ext uri="{FF2B5EF4-FFF2-40B4-BE49-F238E27FC236}">
                          <a16:creationId xmlns:a16="http://schemas.microsoft.com/office/drawing/2014/main" id="{111B5FB2-2978-A9A5-DC98-A6A7516D758F}"/>
                        </a:ext>
                      </a:extLst>
                    </p:cNvPr>
                    <p:cNvGrpSpPr/>
                    <p:nvPr/>
                  </p:nvGrpSpPr>
                  <p:grpSpPr>
                    <a:xfrm>
                      <a:off x="3885318" y="918426"/>
                      <a:ext cx="1339609" cy="713071"/>
                      <a:chOff x="3885318" y="918426"/>
                      <a:chExt cx="1339609" cy="713071"/>
                    </a:xfrm>
                  </p:grpSpPr>
                  <p:sp>
                    <p:nvSpPr>
                      <p:cNvPr id="36" name="TextBox 35">
                        <a:extLst>
                          <a:ext uri="{FF2B5EF4-FFF2-40B4-BE49-F238E27FC236}">
                            <a16:creationId xmlns:a16="http://schemas.microsoft.com/office/drawing/2014/main" id="{5F761084-2D13-764B-35BD-E0C7EC313766}"/>
                          </a:ext>
                        </a:extLst>
                      </p:cNvPr>
                      <p:cNvSpPr txBox="1"/>
                      <p:nvPr/>
                    </p:nvSpPr>
                    <p:spPr>
                      <a:xfrm>
                        <a:off x="3885318" y="1446831"/>
                        <a:ext cx="1085034" cy="184666"/>
                      </a:xfrm>
                      <a:prstGeom prst="rect">
                        <a:avLst/>
                      </a:prstGeom>
                      <a:noFill/>
                    </p:spPr>
                    <p:txBody>
                      <a:bodyPr wrap="square" rtlCol="0">
                        <a:spAutoFit/>
                      </a:bodyPr>
                      <a:lstStyle/>
                      <a:p>
                        <a:pPr algn="ctr"/>
                        <a:r>
                          <a:rPr lang="en-ZA" sz="1200" dirty="0"/>
                          <a:t>Operating System</a:t>
                        </a:r>
                        <a:r>
                          <a:rPr lang="en-BW" sz="1200" dirty="0"/>
                          <a:t>s</a:t>
                        </a:r>
                        <a:endParaRPr lang="en-ZA" sz="1200" dirty="0"/>
                      </a:p>
                    </p:txBody>
                  </p:sp>
                  <p:pic>
                    <p:nvPicPr>
                      <p:cNvPr id="60" name="Picture 59" descr="A blue square logo on a black background&#10;&#10;Description automatically generated">
                        <a:extLst>
                          <a:ext uri="{FF2B5EF4-FFF2-40B4-BE49-F238E27FC236}">
                            <a16:creationId xmlns:a16="http://schemas.microsoft.com/office/drawing/2014/main" id="{E4BA656D-7BDC-FBD8-D3E2-8B8B0F16BC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1661" t="21891" r="18943" b="21529"/>
                      <a:stretch/>
                    </p:blipFill>
                    <p:spPr>
                      <a:xfrm>
                        <a:off x="4663635" y="918426"/>
                        <a:ext cx="561292" cy="534680"/>
                      </a:xfrm>
                      <a:prstGeom prst="rect">
                        <a:avLst/>
                      </a:prstGeom>
                    </p:spPr>
                  </p:pic>
                </p:grpSp>
                <p:pic>
                  <p:nvPicPr>
                    <p:cNvPr id="67" name="Picture 66" descr="A white square with blue and green letters&#10;&#10;Description automatically generated">
                      <a:extLst>
                        <a:ext uri="{FF2B5EF4-FFF2-40B4-BE49-F238E27FC236}">
                          <a16:creationId xmlns:a16="http://schemas.microsoft.com/office/drawing/2014/main" id="{1536D49E-6A81-EB84-54B1-D1E41AAE5C2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54451" y="895794"/>
                      <a:ext cx="533784" cy="533784"/>
                    </a:xfrm>
                    <a:prstGeom prst="rect">
                      <a:avLst/>
                    </a:prstGeom>
                  </p:spPr>
                </p:pic>
              </p:grpSp>
              <p:grpSp>
                <p:nvGrpSpPr>
                  <p:cNvPr id="71" name="Group 70">
                    <a:extLst>
                      <a:ext uri="{FF2B5EF4-FFF2-40B4-BE49-F238E27FC236}">
                        <a16:creationId xmlns:a16="http://schemas.microsoft.com/office/drawing/2014/main" id="{DD619A6F-4BD1-2D4E-6582-93A0C74160A2}"/>
                      </a:ext>
                    </a:extLst>
                  </p:cNvPr>
                  <p:cNvGrpSpPr/>
                  <p:nvPr/>
                </p:nvGrpSpPr>
                <p:grpSpPr>
                  <a:xfrm>
                    <a:off x="7184039" y="815843"/>
                    <a:ext cx="1975175" cy="900856"/>
                    <a:chOff x="7470364" y="815843"/>
                    <a:chExt cx="1975175" cy="900856"/>
                  </a:xfrm>
                </p:grpSpPr>
                <p:sp>
                  <p:nvSpPr>
                    <p:cNvPr id="39" name="TextBox 38">
                      <a:extLst>
                        <a:ext uri="{FF2B5EF4-FFF2-40B4-BE49-F238E27FC236}">
                          <a16:creationId xmlns:a16="http://schemas.microsoft.com/office/drawing/2014/main" id="{8FF78753-A87F-86F4-7602-6E93481E4D03}"/>
                        </a:ext>
                      </a:extLst>
                    </p:cNvPr>
                    <p:cNvSpPr txBox="1"/>
                    <p:nvPr/>
                  </p:nvSpPr>
                  <p:spPr>
                    <a:xfrm>
                      <a:off x="7925575" y="1532033"/>
                      <a:ext cx="1336852" cy="184666"/>
                    </a:xfrm>
                    <a:prstGeom prst="rect">
                      <a:avLst/>
                    </a:prstGeom>
                    <a:noFill/>
                  </p:spPr>
                  <p:txBody>
                    <a:bodyPr wrap="square" rtlCol="0">
                      <a:spAutoFit/>
                    </a:bodyPr>
                    <a:lstStyle/>
                    <a:p>
                      <a:pPr algn="ctr"/>
                      <a:r>
                        <a:rPr lang="en-BW" sz="1200" dirty="0"/>
                        <a:t>Classroom Management</a:t>
                      </a:r>
                      <a:endParaRPr lang="en-ZA" sz="1200" dirty="0"/>
                    </a:p>
                  </p:txBody>
                </p:sp>
                <p:pic>
                  <p:nvPicPr>
                    <p:cNvPr id="70" name="Picture 69" descr="A computer with several screens&#10;&#10;Description automatically generated with medium confidence">
                      <a:extLst>
                        <a:ext uri="{FF2B5EF4-FFF2-40B4-BE49-F238E27FC236}">
                          <a16:creationId xmlns:a16="http://schemas.microsoft.com/office/drawing/2014/main" id="{79B439B4-83A3-794F-4937-4E2B9B2B4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70364" y="815843"/>
                      <a:ext cx="1975175" cy="825884"/>
                    </a:xfrm>
                    <a:prstGeom prst="rect">
                      <a:avLst/>
                    </a:prstGeom>
                  </p:spPr>
                </p:pic>
              </p:grpSp>
              <p:grpSp>
                <p:nvGrpSpPr>
                  <p:cNvPr id="74" name="Group 73">
                    <a:extLst>
                      <a:ext uri="{FF2B5EF4-FFF2-40B4-BE49-F238E27FC236}">
                        <a16:creationId xmlns:a16="http://schemas.microsoft.com/office/drawing/2014/main" id="{64316C6A-3931-BDEA-8BCB-806ED08F60EB}"/>
                      </a:ext>
                    </a:extLst>
                  </p:cNvPr>
                  <p:cNvGrpSpPr/>
                  <p:nvPr/>
                </p:nvGrpSpPr>
                <p:grpSpPr>
                  <a:xfrm>
                    <a:off x="2939803" y="3828349"/>
                    <a:ext cx="1336852" cy="419291"/>
                    <a:chOff x="3216892" y="3791403"/>
                    <a:chExt cx="1336852" cy="419291"/>
                  </a:xfrm>
                </p:grpSpPr>
                <p:sp>
                  <p:nvSpPr>
                    <p:cNvPr id="54" name="TextBox 53">
                      <a:extLst>
                        <a:ext uri="{FF2B5EF4-FFF2-40B4-BE49-F238E27FC236}">
                          <a16:creationId xmlns:a16="http://schemas.microsoft.com/office/drawing/2014/main" id="{D61F0B6E-A512-26D5-7349-34F46A1DA3DF}"/>
                        </a:ext>
                      </a:extLst>
                    </p:cNvPr>
                    <p:cNvSpPr txBox="1"/>
                    <p:nvPr/>
                  </p:nvSpPr>
                  <p:spPr>
                    <a:xfrm>
                      <a:off x="3216892" y="4026028"/>
                      <a:ext cx="1336852" cy="184666"/>
                    </a:xfrm>
                    <a:prstGeom prst="rect">
                      <a:avLst/>
                    </a:prstGeom>
                    <a:noFill/>
                  </p:spPr>
                  <p:txBody>
                    <a:bodyPr wrap="square" rtlCol="0">
                      <a:spAutoFit/>
                    </a:bodyPr>
                    <a:lstStyle/>
                    <a:p>
                      <a:pPr algn="ctr"/>
                      <a:r>
                        <a:rPr lang="en-BW" sz="1200" dirty="0"/>
                        <a:t>Learner Management</a:t>
                      </a:r>
                    </a:p>
                  </p:txBody>
                </p:sp>
                <p:pic>
                  <p:nvPicPr>
                    <p:cNvPr id="73" name="Picture 72" descr="A black and orange text with a black background&#10;&#10;Description automatically generated">
                      <a:extLst>
                        <a:ext uri="{FF2B5EF4-FFF2-40B4-BE49-F238E27FC236}">
                          <a16:creationId xmlns:a16="http://schemas.microsoft.com/office/drawing/2014/main" id="{A0267A3E-73A1-5524-940E-5239AFF4020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0943" t="34532" r="10403" b="34960"/>
                    <a:stretch/>
                  </p:blipFill>
                  <p:spPr>
                    <a:xfrm>
                      <a:off x="3431642" y="3791403"/>
                      <a:ext cx="907352" cy="234625"/>
                    </a:xfrm>
                    <a:prstGeom prst="rect">
                      <a:avLst/>
                    </a:prstGeom>
                  </p:spPr>
                </p:pic>
              </p:grpSp>
              <p:grpSp>
                <p:nvGrpSpPr>
                  <p:cNvPr id="80" name="Group 79">
                    <a:extLst>
                      <a:ext uri="{FF2B5EF4-FFF2-40B4-BE49-F238E27FC236}">
                        <a16:creationId xmlns:a16="http://schemas.microsoft.com/office/drawing/2014/main" id="{8B3E9F5F-9819-ABF0-BBE3-F5EABBD97C87}"/>
                      </a:ext>
                    </a:extLst>
                  </p:cNvPr>
                  <p:cNvGrpSpPr/>
                  <p:nvPr/>
                </p:nvGrpSpPr>
                <p:grpSpPr>
                  <a:xfrm>
                    <a:off x="3021973" y="4812854"/>
                    <a:ext cx="1736352" cy="625311"/>
                    <a:chOff x="3308298" y="4812854"/>
                    <a:chExt cx="1736352" cy="625311"/>
                  </a:xfrm>
                </p:grpSpPr>
                <p:pic>
                  <p:nvPicPr>
                    <p:cNvPr id="77" name="Picture 76" descr="A black background with white text and green squares&#10;&#10;Description automatically generated">
                      <a:extLst>
                        <a:ext uri="{FF2B5EF4-FFF2-40B4-BE49-F238E27FC236}">
                          <a16:creationId xmlns:a16="http://schemas.microsoft.com/office/drawing/2014/main" id="{2ACE6493-9B67-286C-7310-C700DB452FF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1352" b="20237"/>
                    <a:stretch/>
                  </p:blipFill>
                  <p:spPr>
                    <a:xfrm>
                      <a:off x="3515704" y="4812854"/>
                      <a:ext cx="1275159" cy="478186"/>
                    </a:xfrm>
                    <a:prstGeom prst="rect">
                      <a:avLst/>
                    </a:prstGeom>
                  </p:spPr>
                </p:pic>
                <p:sp>
                  <p:nvSpPr>
                    <p:cNvPr id="79" name="TextBox 78">
                      <a:extLst>
                        <a:ext uri="{FF2B5EF4-FFF2-40B4-BE49-F238E27FC236}">
                          <a16:creationId xmlns:a16="http://schemas.microsoft.com/office/drawing/2014/main" id="{4BCAE29B-8D7E-664A-41CA-B145421A09E5}"/>
                        </a:ext>
                      </a:extLst>
                    </p:cNvPr>
                    <p:cNvSpPr txBox="1"/>
                    <p:nvPr/>
                  </p:nvSpPr>
                  <p:spPr>
                    <a:xfrm>
                      <a:off x="3308298" y="5253499"/>
                      <a:ext cx="1736352" cy="184666"/>
                    </a:xfrm>
                    <a:prstGeom prst="rect">
                      <a:avLst/>
                    </a:prstGeom>
                    <a:noFill/>
                  </p:spPr>
                  <p:txBody>
                    <a:bodyPr wrap="square" rtlCol="0">
                      <a:spAutoFit/>
                    </a:bodyPr>
                    <a:lstStyle/>
                    <a:p>
                      <a:pPr algn="ctr"/>
                      <a:r>
                        <a:rPr lang="en-BW" sz="1200" dirty="0"/>
                        <a:t>Productivity</a:t>
                      </a:r>
                    </a:p>
                  </p:txBody>
                </p:sp>
              </p:grpSp>
              <p:grpSp>
                <p:nvGrpSpPr>
                  <p:cNvPr id="96" name="Group 95">
                    <a:extLst>
                      <a:ext uri="{FF2B5EF4-FFF2-40B4-BE49-F238E27FC236}">
                        <a16:creationId xmlns:a16="http://schemas.microsoft.com/office/drawing/2014/main" id="{DB268C6F-20A9-1AAF-8B8A-E516B0060AE2}"/>
                      </a:ext>
                    </a:extLst>
                  </p:cNvPr>
                  <p:cNvGrpSpPr/>
                  <p:nvPr/>
                </p:nvGrpSpPr>
                <p:grpSpPr>
                  <a:xfrm>
                    <a:off x="4055100" y="2804792"/>
                    <a:ext cx="1250670" cy="1787791"/>
                    <a:chOff x="4064336" y="2749376"/>
                    <a:chExt cx="1250670" cy="1787791"/>
                  </a:xfrm>
                </p:grpSpPr>
                <p:sp>
                  <p:nvSpPr>
                    <p:cNvPr id="23" name="TextBox 22">
                      <a:extLst>
                        <a:ext uri="{FF2B5EF4-FFF2-40B4-BE49-F238E27FC236}">
                          <a16:creationId xmlns:a16="http://schemas.microsoft.com/office/drawing/2014/main" id="{9FF316AA-AAAD-274B-761D-3551BC056B81}"/>
                        </a:ext>
                      </a:extLst>
                    </p:cNvPr>
                    <p:cNvSpPr txBox="1"/>
                    <p:nvPr/>
                  </p:nvSpPr>
                  <p:spPr>
                    <a:xfrm>
                      <a:off x="4196808" y="3443885"/>
                      <a:ext cx="999431" cy="200055"/>
                    </a:xfrm>
                    <a:prstGeom prst="rect">
                      <a:avLst/>
                    </a:prstGeom>
                    <a:noFill/>
                  </p:spPr>
                  <p:txBody>
                    <a:bodyPr wrap="square" rtlCol="0">
                      <a:spAutoFit/>
                    </a:bodyPr>
                    <a:lstStyle/>
                    <a:p>
                      <a:pPr algn="ctr"/>
                      <a:r>
                        <a:rPr lang="en-BW" sz="1350" dirty="0"/>
                        <a:t>Servers</a:t>
                      </a:r>
                      <a:endParaRPr lang="en-ZA" sz="1350" dirty="0"/>
                    </a:p>
                  </p:txBody>
                </p:sp>
                <p:pic>
                  <p:nvPicPr>
                    <p:cNvPr id="86" name="Picture 85" descr="A close-up of a computer&#10;&#10;Description automatically generated">
                      <a:extLst>
                        <a:ext uri="{FF2B5EF4-FFF2-40B4-BE49-F238E27FC236}">
                          <a16:creationId xmlns:a16="http://schemas.microsoft.com/office/drawing/2014/main" id="{02C7C1AF-CD6A-F45A-FDE0-E6D946C6F3A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64336" y="2749376"/>
                      <a:ext cx="1250670" cy="772493"/>
                    </a:xfrm>
                    <a:prstGeom prst="rect">
                      <a:avLst/>
                    </a:prstGeom>
                  </p:spPr>
                </p:pic>
                <p:sp>
                  <p:nvSpPr>
                    <p:cNvPr id="10" name="TextBox 9">
                      <a:extLst>
                        <a:ext uri="{FF2B5EF4-FFF2-40B4-BE49-F238E27FC236}">
                          <a16:creationId xmlns:a16="http://schemas.microsoft.com/office/drawing/2014/main" id="{2D516C71-A598-F7DE-EF76-DE82753A6213}"/>
                        </a:ext>
                      </a:extLst>
                    </p:cNvPr>
                    <p:cNvSpPr txBox="1"/>
                    <p:nvPr/>
                  </p:nvSpPr>
                  <p:spPr>
                    <a:xfrm>
                      <a:off x="4210864" y="4337112"/>
                      <a:ext cx="999431" cy="200055"/>
                    </a:xfrm>
                    <a:prstGeom prst="rect">
                      <a:avLst/>
                    </a:prstGeom>
                    <a:noFill/>
                  </p:spPr>
                  <p:txBody>
                    <a:bodyPr wrap="square" rtlCol="0">
                      <a:spAutoFit/>
                    </a:bodyPr>
                    <a:lstStyle/>
                    <a:p>
                      <a:pPr algn="ctr"/>
                      <a:r>
                        <a:rPr lang="en-BW" sz="1350" dirty="0"/>
                        <a:t>Visualisers</a:t>
                      </a:r>
                      <a:endParaRPr lang="en-ZA" sz="1350" dirty="0"/>
                    </a:p>
                  </p:txBody>
                </p:sp>
              </p:grpSp>
              <p:grpSp>
                <p:nvGrpSpPr>
                  <p:cNvPr id="95" name="Group 94">
                    <a:extLst>
                      <a:ext uri="{FF2B5EF4-FFF2-40B4-BE49-F238E27FC236}">
                        <a16:creationId xmlns:a16="http://schemas.microsoft.com/office/drawing/2014/main" id="{9F709A5C-DBC4-A05B-EBC7-4220F1D7CDB7}"/>
                      </a:ext>
                    </a:extLst>
                  </p:cNvPr>
                  <p:cNvGrpSpPr/>
                  <p:nvPr/>
                </p:nvGrpSpPr>
                <p:grpSpPr>
                  <a:xfrm>
                    <a:off x="5744724" y="4625931"/>
                    <a:ext cx="999431" cy="995958"/>
                    <a:chOff x="4944333" y="4638053"/>
                    <a:chExt cx="999431" cy="995958"/>
                  </a:xfrm>
                </p:grpSpPr>
                <p:sp>
                  <p:nvSpPr>
                    <p:cNvPr id="83" name="TextBox 82">
                      <a:extLst>
                        <a:ext uri="{FF2B5EF4-FFF2-40B4-BE49-F238E27FC236}">
                          <a16:creationId xmlns:a16="http://schemas.microsoft.com/office/drawing/2014/main" id="{19336115-5909-633D-C668-B370B837626C}"/>
                        </a:ext>
                      </a:extLst>
                    </p:cNvPr>
                    <p:cNvSpPr txBox="1"/>
                    <p:nvPr/>
                  </p:nvSpPr>
                  <p:spPr>
                    <a:xfrm>
                      <a:off x="4944333" y="5433956"/>
                      <a:ext cx="999431" cy="200055"/>
                    </a:xfrm>
                    <a:prstGeom prst="rect">
                      <a:avLst/>
                    </a:prstGeom>
                    <a:noFill/>
                  </p:spPr>
                  <p:txBody>
                    <a:bodyPr wrap="square" rtlCol="0">
                      <a:spAutoFit/>
                    </a:bodyPr>
                    <a:lstStyle/>
                    <a:p>
                      <a:pPr algn="ctr"/>
                      <a:r>
                        <a:rPr lang="en-BW" sz="1350" dirty="0"/>
                        <a:t>Content Server</a:t>
                      </a:r>
                      <a:endParaRPr lang="en-ZA" sz="1350" dirty="0"/>
                    </a:p>
                  </p:txBody>
                </p:sp>
                <p:pic>
                  <p:nvPicPr>
                    <p:cNvPr id="88" name="Picture 87" descr="A white electronic device on a stand&#10;&#10;Description automatically generated">
                      <a:extLst>
                        <a:ext uri="{FF2B5EF4-FFF2-40B4-BE49-F238E27FC236}">
                          <a16:creationId xmlns:a16="http://schemas.microsoft.com/office/drawing/2014/main" id="{EF6D53A9-D8D6-C2D1-187C-44FF9881D0D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55367" y="4638053"/>
                      <a:ext cx="908701" cy="908701"/>
                    </a:xfrm>
                    <a:prstGeom prst="rect">
                      <a:avLst/>
                    </a:prstGeom>
                  </p:spPr>
                </p:pic>
              </p:grpSp>
              <p:sp>
                <p:nvSpPr>
                  <p:cNvPr id="93" name="TextBox 92">
                    <a:extLst>
                      <a:ext uri="{FF2B5EF4-FFF2-40B4-BE49-F238E27FC236}">
                        <a16:creationId xmlns:a16="http://schemas.microsoft.com/office/drawing/2014/main" id="{9B90241F-2140-CDF3-DC2F-7C22A504F6C2}"/>
                      </a:ext>
                    </a:extLst>
                  </p:cNvPr>
                  <p:cNvSpPr txBox="1"/>
                  <p:nvPr/>
                </p:nvSpPr>
                <p:spPr>
                  <a:xfrm>
                    <a:off x="3845702" y="5697034"/>
                    <a:ext cx="4770277" cy="492443"/>
                  </a:xfrm>
                  <a:prstGeom prst="rect">
                    <a:avLst/>
                  </a:prstGeom>
                  <a:noFill/>
                </p:spPr>
                <p:txBody>
                  <a:bodyPr wrap="square" rtlCol="0">
                    <a:spAutoFit/>
                  </a:bodyPr>
                  <a:lstStyle/>
                  <a:p>
                    <a:pPr algn="ctr"/>
                    <a:r>
                      <a:rPr lang="en-BW" sz="4200" dirty="0">
                        <a:ln w="0"/>
                        <a:effectLst>
                          <a:outerShdw blurRad="38100" dist="19050" dir="2700000" algn="tl" rotWithShape="0">
                            <a:schemeClr val="dk1">
                              <a:alpha val="40000"/>
                            </a:schemeClr>
                          </a:outerShdw>
                        </a:effectLst>
                      </a:rPr>
                      <a:t>COMMUNICATIONS/CLOUD</a:t>
                    </a:r>
                    <a:endParaRPr lang="en-ZA" sz="4200" dirty="0">
                      <a:ln w="0"/>
                      <a:effectLst>
                        <a:outerShdw blurRad="38100" dist="19050" dir="2700000" algn="tl" rotWithShape="0">
                          <a:schemeClr val="dk1">
                            <a:alpha val="40000"/>
                          </a:schemeClr>
                        </a:outerShdw>
                      </a:effectLst>
                    </a:endParaRPr>
                  </a:p>
                </p:txBody>
              </p:sp>
              <p:sp>
                <p:nvSpPr>
                  <p:cNvPr id="94" name="TextBox 93">
                    <a:extLst>
                      <a:ext uri="{FF2B5EF4-FFF2-40B4-BE49-F238E27FC236}">
                        <a16:creationId xmlns:a16="http://schemas.microsoft.com/office/drawing/2014/main" id="{CE417351-61CB-39CD-E8E2-E9ACF7E34EAB}"/>
                      </a:ext>
                    </a:extLst>
                  </p:cNvPr>
                  <p:cNvSpPr txBox="1"/>
                  <p:nvPr/>
                </p:nvSpPr>
                <p:spPr>
                  <a:xfrm>
                    <a:off x="4473665" y="262461"/>
                    <a:ext cx="3388804" cy="492443"/>
                  </a:xfrm>
                  <a:prstGeom prst="rect">
                    <a:avLst/>
                  </a:prstGeom>
                  <a:noFill/>
                </p:spPr>
                <p:txBody>
                  <a:bodyPr wrap="square" rtlCol="0">
                    <a:spAutoFit/>
                  </a:bodyPr>
                  <a:lstStyle/>
                  <a:p>
                    <a:pPr algn="ctr"/>
                    <a:r>
                      <a:rPr lang="en-BW" sz="4200" dirty="0">
                        <a:ln w="0"/>
                        <a:effectLst>
                          <a:outerShdw blurRad="38100" dist="19050" dir="2700000" algn="tl" rotWithShape="0">
                            <a:schemeClr val="dk1">
                              <a:alpha val="40000"/>
                            </a:schemeClr>
                          </a:outerShdw>
                        </a:effectLst>
                      </a:rPr>
                      <a:t>CONNECTIVITY</a:t>
                    </a:r>
                    <a:endParaRPr lang="en-ZA" sz="4200" dirty="0">
                      <a:ln w="0"/>
                      <a:effectLst>
                        <a:outerShdw blurRad="38100" dist="19050" dir="2700000" algn="tl" rotWithShape="0">
                          <a:schemeClr val="dk1">
                            <a:alpha val="40000"/>
                          </a:schemeClr>
                        </a:outerShdw>
                      </a:effectLst>
                    </a:endParaRPr>
                  </a:p>
                </p:txBody>
              </p:sp>
              <p:grpSp>
                <p:nvGrpSpPr>
                  <p:cNvPr id="107" name="Group 106">
                    <a:extLst>
                      <a:ext uri="{FF2B5EF4-FFF2-40B4-BE49-F238E27FC236}">
                        <a16:creationId xmlns:a16="http://schemas.microsoft.com/office/drawing/2014/main" id="{7F94E114-57F0-9C3D-0559-445D8F9DD936}"/>
                      </a:ext>
                    </a:extLst>
                  </p:cNvPr>
                  <p:cNvGrpSpPr/>
                  <p:nvPr/>
                </p:nvGrpSpPr>
                <p:grpSpPr>
                  <a:xfrm>
                    <a:off x="9096938" y="314206"/>
                    <a:ext cx="1336852" cy="1362840"/>
                    <a:chOff x="9096938" y="314206"/>
                    <a:chExt cx="1336852" cy="1362840"/>
                  </a:xfrm>
                </p:grpSpPr>
                <p:pic>
                  <p:nvPicPr>
                    <p:cNvPr id="99" name="Picture 98" descr="A cloud computing system with laptops and devices&#10;&#10;Description automatically generated">
                      <a:extLst>
                        <a:ext uri="{FF2B5EF4-FFF2-40B4-BE49-F238E27FC236}">
                          <a16:creationId xmlns:a16="http://schemas.microsoft.com/office/drawing/2014/main" id="{F280A1F8-B2D0-3CF2-0A69-09DE17C66EC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55155" y="314206"/>
                      <a:ext cx="1254208" cy="1254208"/>
                    </a:xfrm>
                    <a:prstGeom prst="rect">
                      <a:avLst/>
                    </a:prstGeom>
                  </p:spPr>
                </p:pic>
                <p:sp>
                  <p:nvSpPr>
                    <p:cNvPr id="106" name="TextBox 105">
                      <a:extLst>
                        <a:ext uri="{FF2B5EF4-FFF2-40B4-BE49-F238E27FC236}">
                          <a16:creationId xmlns:a16="http://schemas.microsoft.com/office/drawing/2014/main" id="{DA83468F-96B3-4301-1D1C-5BA3B68D5825}"/>
                        </a:ext>
                      </a:extLst>
                    </p:cNvPr>
                    <p:cNvSpPr txBox="1"/>
                    <p:nvPr/>
                  </p:nvSpPr>
                  <p:spPr>
                    <a:xfrm>
                      <a:off x="9096938" y="1492380"/>
                      <a:ext cx="1336852" cy="184666"/>
                    </a:xfrm>
                    <a:prstGeom prst="rect">
                      <a:avLst/>
                    </a:prstGeom>
                    <a:noFill/>
                  </p:spPr>
                  <p:txBody>
                    <a:bodyPr wrap="square" rtlCol="0">
                      <a:spAutoFit/>
                    </a:bodyPr>
                    <a:lstStyle/>
                    <a:p>
                      <a:pPr algn="ctr"/>
                      <a:r>
                        <a:rPr lang="en-BW" sz="1200" dirty="0">
                          <a:solidFill>
                            <a:schemeClr val="bg1"/>
                          </a:solidFill>
                        </a:rPr>
                        <a:t>Local Area Network</a:t>
                      </a:r>
                      <a:endParaRPr lang="en-ZA" sz="1200" dirty="0">
                        <a:solidFill>
                          <a:schemeClr val="bg1"/>
                        </a:solidFill>
                      </a:endParaRPr>
                    </a:p>
                  </p:txBody>
                </p:sp>
              </p:grpSp>
              <p:pic>
                <p:nvPicPr>
                  <p:cNvPr id="109" name="Picture 108" descr="A white usb modem on a black background&#10;&#10;Description automatically generated">
                    <a:extLst>
                      <a:ext uri="{FF2B5EF4-FFF2-40B4-BE49-F238E27FC236}">
                        <a16:creationId xmlns:a16="http://schemas.microsoft.com/office/drawing/2014/main" id="{C8DDC962-0003-76E8-60FC-2F187B64554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34683" y="1827646"/>
                    <a:ext cx="768527" cy="993067"/>
                  </a:xfrm>
                  <a:prstGeom prst="rect">
                    <a:avLst/>
                  </a:prstGeom>
                </p:spPr>
              </p:pic>
              <p:pic>
                <p:nvPicPr>
                  <p:cNvPr id="112" name="Picture 111" descr="A white rectangular object with a black background&#10;&#10;Description automatically generated">
                    <a:extLst>
                      <a:ext uri="{FF2B5EF4-FFF2-40B4-BE49-F238E27FC236}">
                        <a16:creationId xmlns:a16="http://schemas.microsoft.com/office/drawing/2014/main" id="{3EC5954A-B32B-2AD4-C430-4B6F1D67C25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00377" y="2120702"/>
                    <a:ext cx="685307" cy="870232"/>
                  </a:xfrm>
                  <a:prstGeom prst="rect">
                    <a:avLst/>
                  </a:prstGeom>
                </p:spPr>
              </p:pic>
              <p:sp>
                <p:nvSpPr>
                  <p:cNvPr id="113" name="TextBox 112">
                    <a:extLst>
                      <a:ext uri="{FF2B5EF4-FFF2-40B4-BE49-F238E27FC236}">
                        <a16:creationId xmlns:a16="http://schemas.microsoft.com/office/drawing/2014/main" id="{3083AF14-E4C4-3AF1-D5E3-7EEB333BAFB0}"/>
                      </a:ext>
                    </a:extLst>
                  </p:cNvPr>
                  <p:cNvSpPr txBox="1"/>
                  <p:nvPr/>
                </p:nvSpPr>
                <p:spPr>
                  <a:xfrm>
                    <a:off x="9176320" y="2796445"/>
                    <a:ext cx="1336852" cy="184666"/>
                  </a:xfrm>
                  <a:prstGeom prst="rect">
                    <a:avLst/>
                  </a:prstGeom>
                  <a:noFill/>
                </p:spPr>
                <p:txBody>
                  <a:bodyPr wrap="square" rtlCol="0">
                    <a:spAutoFit/>
                  </a:bodyPr>
                  <a:lstStyle/>
                  <a:p>
                    <a:pPr algn="ctr"/>
                    <a:r>
                      <a:rPr lang="en-BW" sz="1200" dirty="0">
                        <a:solidFill>
                          <a:schemeClr val="bg1"/>
                        </a:solidFill>
                      </a:rPr>
                      <a:t>4G/5G</a:t>
                    </a:r>
                    <a:endParaRPr lang="en-ZA" sz="1200" dirty="0">
                      <a:solidFill>
                        <a:schemeClr val="bg1"/>
                      </a:solidFill>
                    </a:endParaRPr>
                  </a:p>
                </p:txBody>
              </p:sp>
            </p:grpSp>
            <p:grpSp>
              <p:nvGrpSpPr>
                <p:cNvPr id="125" name="Group 124">
                  <a:extLst>
                    <a:ext uri="{FF2B5EF4-FFF2-40B4-BE49-F238E27FC236}">
                      <a16:creationId xmlns:a16="http://schemas.microsoft.com/office/drawing/2014/main" id="{F30D1B8E-F25E-3D0E-27AE-E1358F309029}"/>
                    </a:ext>
                  </a:extLst>
                </p:cNvPr>
                <p:cNvGrpSpPr/>
                <p:nvPr/>
              </p:nvGrpSpPr>
              <p:grpSpPr>
                <a:xfrm>
                  <a:off x="1892527" y="2167045"/>
                  <a:ext cx="1336852" cy="809297"/>
                  <a:chOff x="1892527" y="2167045"/>
                  <a:chExt cx="1336852" cy="809297"/>
                </a:xfrm>
              </p:grpSpPr>
              <p:sp>
                <p:nvSpPr>
                  <p:cNvPr id="116" name="TextBox 115">
                    <a:extLst>
                      <a:ext uri="{FF2B5EF4-FFF2-40B4-BE49-F238E27FC236}">
                        <a16:creationId xmlns:a16="http://schemas.microsoft.com/office/drawing/2014/main" id="{3F1C06EE-371A-2E2A-5EF8-7504E6334FFD}"/>
                      </a:ext>
                    </a:extLst>
                  </p:cNvPr>
                  <p:cNvSpPr txBox="1"/>
                  <p:nvPr/>
                </p:nvSpPr>
                <p:spPr>
                  <a:xfrm>
                    <a:off x="1892527" y="2791676"/>
                    <a:ext cx="1336852" cy="184666"/>
                  </a:xfrm>
                  <a:prstGeom prst="rect">
                    <a:avLst/>
                  </a:prstGeom>
                  <a:noFill/>
                </p:spPr>
                <p:txBody>
                  <a:bodyPr wrap="square" rtlCol="0">
                    <a:spAutoFit/>
                  </a:bodyPr>
                  <a:lstStyle/>
                  <a:p>
                    <a:pPr algn="ctr"/>
                    <a:r>
                      <a:rPr lang="en-BW" sz="1200" dirty="0">
                        <a:solidFill>
                          <a:schemeClr val="bg1"/>
                        </a:solidFill>
                      </a:rPr>
                      <a:t>Access Points</a:t>
                    </a:r>
                    <a:endParaRPr lang="en-ZA" sz="1200" dirty="0">
                      <a:solidFill>
                        <a:schemeClr val="bg1"/>
                      </a:solidFill>
                    </a:endParaRPr>
                  </a:p>
                </p:txBody>
              </p:sp>
              <p:pic>
                <p:nvPicPr>
                  <p:cNvPr id="119" name="Picture 118" descr="A white electronic device with a black background&#10;&#10;Description automatically generated">
                    <a:extLst>
                      <a:ext uri="{FF2B5EF4-FFF2-40B4-BE49-F238E27FC236}">
                        <a16:creationId xmlns:a16="http://schemas.microsoft.com/office/drawing/2014/main" id="{E3EF1E95-62DC-2680-B1A5-7F515FD9523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22055" y="2167045"/>
                    <a:ext cx="905311" cy="699889"/>
                  </a:xfrm>
                  <a:prstGeom prst="rect">
                    <a:avLst/>
                  </a:prstGeom>
                </p:spPr>
              </p:pic>
            </p:grpSp>
            <p:grpSp>
              <p:nvGrpSpPr>
                <p:cNvPr id="124" name="Group 123">
                  <a:extLst>
                    <a:ext uri="{FF2B5EF4-FFF2-40B4-BE49-F238E27FC236}">
                      <a16:creationId xmlns:a16="http://schemas.microsoft.com/office/drawing/2014/main" id="{53E3C10E-B4B7-1C4D-7A15-3461B26518AB}"/>
                    </a:ext>
                  </a:extLst>
                </p:cNvPr>
                <p:cNvGrpSpPr/>
                <p:nvPr/>
              </p:nvGrpSpPr>
              <p:grpSpPr>
                <a:xfrm>
                  <a:off x="1885676" y="887214"/>
                  <a:ext cx="1336852" cy="683142"/>
                  <a:chOff x="1885676" y="887214"/>
                  <a:chExt cx="1336852" cy="683142"/>
                </a:xfrm>
              </p:grpSpPr>
              <p:sp>
                <p:nvSpPr>
                  <p:cNvPr id="121" name="TextBox 120">
                    <a:extLst>
                      <a:ext uri="{FF2B5EF4-FFF2-40B4-BE49-F238E27FC236}">
                        <a16:creationId xmlns:a16="http://schemas.microsoft.com/office/drawing/2014/main" id="{20C52E1A-F2AF-1084-CA66-DD9E16ED2CF5}"/>
                      </a:ext>
                    </a:extLst>
                  </p:cNvPr>
                  <p:cNvSpPr txBox="1"/>
                  <p:nvPr/>
                </p:nvSpPr>
                <p:spPr>
                  <a:xfrm>
                    <a:off x="1885676" y="1352298"/>
                    <a:ext cx="1336852" cy="184666"/>
                  </a:xfrm>
                  <a:prstGeom prst="rect">
                    <a:avLst/>
                  </a:prstGeom>
                  <a:noFill/>
                </p:spPr>
                <p:txBody>
                  <a:bodyPr wrap="square" rtlCol="0">
                    <a:spAutoFit/>
                  </a:bodyPr>
                  <a:lstStyle/>
                  <a:p>
                    <a:pPr algn="ctr"/>
                    <a:r>
                      <a:rPr lang="en-BW" sz="1200" dirty="0">
                        <a:solidFill>
                          <a:schemeClr val="bg1"/>
                        </a:solidFill>
                      </a:rPr>
                      <a:t>Routers</a:t>
                    </a:r>
                    <a:endParaRPr lang="en-ZA" sz="1200" dirty="0">
                      <a:solidFill>
                        <a:schemeClr val="bg1"/>
                      </a:solidFill>
                    </a:endParaRPr>
                  </a:p>
                </p:txBody>
              </p:sp>
              <p:pic>
                <p:nvPicPr>
                  <p:cNvPr id="123" name="Picture 122" descr="A black electronic device with many ports&#10;&#10;Description automatically generated">
                    <a:extLst>
                      <a:ext uri="{FF2B5EF4-FFF2-40B4-BE49-F238E27FC236}">
                        <a16:creationId xmlns:a16="http://schemas.microsoft.com/office/drawing/2014/main" id="{521834C5-4CEC-D57F-0612-B516D057B15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85337" y="887214"/>
                    <a:ext cx="1024714" cy="683142"/>
                  </a:xfrm>
                  <a:prstGeom prst="rect">
                    <a:avLst/>
                  </a:prstGeom>
                </p:spPr>
              </p:pic>
            </p:grpSp>
            <p:grpSp>
              <p:nvGrpSpPr>
                <p:cNvPr id="142" name="Group 141">
                  <a:extLst>
                    <a:ext uri="{FF2B5EF4-FFF2-40B4-BE49-F238E27FC236}">
                      <a16:creationId xmlns:a16="http://schemas.microsoft.com/office/drawing/2014/main" id="{869E1F9D-0DB5-4A89-83D0-070F1F266BE2}"/>
                    </a:ext>
                  </a:extLst>
                </p:cNvPr>
                <p:cNvGrpSpPr/>
                <p:nvPr/>
              </p:nvGrpSpPr>
              <p:grpSpPr>
                <a:xfrm>
                  <a:off x="1867343" y="3607138"/>
                  <a:ext cx="1336852" cy="885397"/>
                  <a:chOff x="1867343" y="3607138"/>
                  <a:chExt cx="1336852" cy="885397"/>
                </a:xfrm>
              </p:grpSpPr>
              <p:sp>
                <p:nvSpPr>
                  <p:cNvPr id="127" name="TextBox 126">
                    <a:extLst>
                      <a:ext uri="{FF2B5EF4-FFF2-40B4-BE49-F238E27FC236}">
                        <a16:creationId xmlns:a16="http://schemas.microsoft.com/office/drawing/2014/main" id="{076995F7-EC76-28A5-5C16-D8EEEA5DA5C2}"/>
                      </a:ext>
                    </a:extLst>
                  </p:cNvPr>
                  <p:cNvSpPr txBox="1"/>
                  <p:nvPr/>
                </p:nvSpPr>
                <p:spPr>
                  <a:xfrm>
                    <a:off x="1867343" y="4307869"/>
                    <a:ext cx="1336852" cy="184666"/>
                  </a:xfrm>
                  <a:prstGeom prst="rect">
                    <a:avLst/>
                  </a:prstGeom>
                  <a:noFill/>
                </p:spPr>
                <p:txBody>
                  <a:bodyPr wrap="square" rtlCol="0">
                    <a:spAutoFit/>
                  </a:bodyPr>
                  <a:lstStyle/>
                  <a:p>
                    <a:pPr algn="ctr"/>
                    <a:r>
                      <a:rPr lang="en-BW" sz="1200" dirty="0">
                        <a:solidFill>
                          <a:schemeClr val="bg1"/>
                        </a:solidFill>
                      </a:rPr>
                      <a:t>E-Mail</a:t>
                    </a:r>
                    <a:endParaRPr lang="en-ZA" sz="1200" dirty="0">
                      <a:solidFill>
                        <a:schemeClr val="bg1"/>
                      </a:solidFill>
                    </a:endParaRPr>
                  </a:p>
                </p:txBody>
              </p:sp>
              <p:pic>
                <p:nvPicPr>
                  <p:cNvPr id="131" name="Picture 130" descr="A white and red envelope with a red stripe&#10;&#10;Description automatically generated">
                    <a:extLst>
                      <a:ext uri="{FF2B5EF4-FFF2-40B4-BE49-F238E27FC236}">
                        <a16:creationId xmlns:a16="http://schemas.microsoft.com/office/drawing/2014/main" id="{4B88E597-38E1-1926-5860-62251A52B80F}"/>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1073" t="21189" r="11442" b="20719"/>
                  <a:stretch/>
                </p:blipFill>
                <p:spPr>
                  <a:xfrm>
                    <a:off x="2060205" y="3859988"/>
                    <a:ext cx="513181" cy="384746"/>
                  </a:xfrm>
                  <a:prstGeom prst="rect">
                    <a:avLst/>
                  </a:prstGeom>
                </p:spPr>
              </p:pic>
              <p:pic>
                <p:nvPicPr>
                  <p:cNvPr id="133" name="Picture 132" descr="A blue and white logo&#10;&#10;Description automatically generated">
                    <a:extLst>
                      <a:ext uri="{FF2B5EF4-FFF2-40B4-BE49-F238E27FC236}">
                        <a16:creationId xmlns:a16="http://schemas.microsoft.com/office/drawing/2014/main" id="{281E692E-8007-24AA-AFC2-9C8F6AE8E88D}"/>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9542" t="13520" r="13808" b="15929"/>
                  <a:stretch/>
                </p:blipFill>
                <p:spPr>
                  <a:xfrm>
                    <a:off x="2401919" y="3607138"/>
                    <a:ext cx="702755" cy="646832"/>
                  </a:xfrm>
                  <a:prstGeom prst="rect">
                    <a:avLst/>
                  </a:prstGeom>
                </p:spPr>
              </p:pic>
            </p:grpSp>
            <p:pic>
              <p:nvPicPr>
                <p:cNvPr id="138" name="Picture 137" descr="A black and blue logo&#10;&#10;Description automatically generated">
                  <a:extLst>
                    <a:ext uri="{FF2B5EF4-FFF2-40B4-BE49-F238E27FC236}">
                      <a16:creationId xmlns:a16="http://schemas.microsoft.com/office/drawing/2014/main" id="{764A0A59-7898-BF49-4370-B055D9907FC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45135" y="3408808"/>
                  <a:ext cx="1089891" cy="613064"/>
                </a:xfrm>
                <a:prstGeom prst="rect">
                  <a:avLst/>
                </a:prstGeom>
              </p:spPr>
            </p:pic>
            <p:sp>
              <p:nvSpPr>
                <p:cNvPr id="139" name="TextBox 138">
                  <a:extLst>
                    <a:ext uri="{FF2B5EF4-FFF2-40B4-BE49-F238E27FC236}">
                      <a16:creationId xmlns:a16="http://schemas.microsoft.com/office/drawing/2014/main" id="{58CFFAB0-1509-CC4F-7015-285AF7A1C46A}"/>
                    </a:ext>
                  </a:extLst>
                </p:cNvPr>
                <p:cNvSpPr txBox="1"/>
                <p:nvPr/>
              </p:nvSpPr>
              <p:spPr>
                <a:xfrm>
                  <a:off x="9132212" y="4062974"/>
                  <a:ext cx="1336852" cy="184666"/>
                </a:xfrm>
                <a:prstGeom prst="rect">
                  <a:avLst/>
                </a:prstGeom>
                <a:noFill/>
              </p:spPr>
              <p:txBody>
                <a:bodyPr wrap="square" rtlCol="0">
                  <a:spAutoFit/>
                </a:bodyPr>
                <a:lstStyle/>
                <a:p>
                  <a:pPr algn="ctr"/>
                  <a:r>
                    <a:rPr lang="en-BW" sz="1200" dirty="0">
                      <a:solidFill>
                        <a:schemeClr val="bg1"/>
                      </a:solidFill>
                    </a:rPr>
                    <a:t>Websites/Intranet</a:t>
                  </a:r>
                  <a:endParaRPr lang="en-ZA" sz="1200" dirty="0">
                    <a:solidFill>
                      <a:schemeClr val="bg1"/>
                    </a:solidFill>
                  </a:endParaRPr>
                </a:p>
              </p:txBody>
            </p:sp>
            <p:pic>
              <p:nvPicPr>
                <p:cNvPr id="141" name="Picture 140" descr="A group of icons on a black background&#10;&#10;Description automatically generated">
                  <a:extLst>
                    <a:ext uri="{FF2B5EF4-FFF2-40B4-BE49-F238E27FC236}">
                      <a16:creationId xmlns:a16="http://schemas.microsoft.com/office/drawing/2014/main" id="{C60D1C98-54E3-8E2F-CF91-0628639ECA0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948910" y="5499742"/>
                  <a:ext cx="1289746" cy="644873"/>
                </a:xfrm>
                <a:prstGeom prst="rect">
                  <a:avLst/>
                </a:prstGeom>
              </p:spPr>
            </p:pic>
            <p:sp>
              <p:nvSpPr>
                <p:cNvPr id="143" name="TextBox 142">
                  <a:extLst>
                    <a:ext uri="{FF2B5EF4-FFF2-40B4-BE49-F238E27FC236}">
                      <a16:creationId xmlns:a16="http://schemas.microsoft.com/office/drawing/2014/main" id="{6B9B155D-9F17-6D2B-19E8-30EA85964E43}"/>
                    </a:ext>
                  </a:extLst>
                </p:cNvPr>
                <p:cNvSpPr txBox="1"/>
                <p:nvPr/>
              </p:nvSpPr>
              <p:spPr>
                <a:xfrm>
                  <a:off x="1912838" y="5308083"/>
                  <a:ext cx="1336852" cy="184666"/>
                </a:xfrm>
                <a:prstGeom prst="rect">
                  <a:avLst/>
                </a:prstGeom>
                <a:noFill/>
              </p:spPr>
              <p:txBody>
                <a:bodyPr wrap="square" rtlCol="0">
                  <a:spAutoFit/>
                </a:bodyPr>
                <a:lstStyle/>
                <a:p>
                  <a:pPr algn="ctr"/>
                  <a:r>
                    <a:rPr lang="en-BW" sz="1200" dirty="0">
                      <a:solidFill>
                        <a:schemeClr val="bg1"/>
                      </a:solidFill>
                    </a:rPr>
                    <a:t>Cloud Services</a:t>
                  </a:r>
                  <a:endParaRPr lang="en-ZA" sz="1200" dirty="0">
                    <a:solidFill>
                      <a:schemeClr val="bg1"/>
                    </a:solidFill>
                  </a:endParaRPr>
                </a:p>
              </p:txBody>
            </p:sp>
            <p:sp>
              <p:nvSpPr>
                <p:cNvPr id="145" name="TextBox 144">
                  <a:extLst>
                    <a:ext uri="{FF2B5EF4-FFF2-40B4-BE49-F238E27FC236}">
                      <a16:creationId xmlns:a16="http://schemas.microsoft.com/office/drawing/2014/main" id="{74632BBB-7B39-8636-0583-C2462CF71C9D}"/>
                    </a:ext>
                  </a:extLst>
                </p:cNvPr>
                <p:cNvSpPr txBox="1"/>
                <p:nvPr/>
              </p:nvSpPr>
              <p:spPr>
                <a:xfrm>
                  <a:off x="9105511" y="5276138"/>
                  <a:ext cx="1336852" cy="184666"/>
                </a:xfrm>
                <a:prstGeom prst="rect">
                  <a:avLst/>
                </a:prstGeom>
                <a:noFill/>
              </p:spPr>
              <p:txBody>
                <a:bodyPr wrap="square" rtlCol="0">
                  <a:spAutoFit/>
                </a:bodyPr>
                <a:lstStyle/>
                <a:p>
                  <a:pPr algn="ctr"/>
                  <a:r>
                    <a:rPr lang="en-BW" sz="1200" dirty="0">
                      <a:solidFill>
                        <a:schemeClr val="bg1"/>
                      </a:solidFill>
                    </a:rPr>
                    <a:t>Cloud Services</a:t>
                  </a:r>
                  <a:endParaRPr lang="en-ZA" sz="1200" dirty="0">
                    <a:solidFill>
                      <a:schemeClr val="bg1"/>
                    </a:solidFill>
                  </a:endParaRPr>
                </a:p>
              </p:txBody>
            </p:sp>
            <p:pic>
              <p:nvPicPr>
                <p:cNvPr id="147" name="Picture 146" descr="A logo with orange text&#10;&#10;Description automatically generated">
                  <a:extLst>
                    <a:ext uri="{FF2B5EF4-FFF2-40B4-BE49-F238E27FC236}">
                      <a16:creationId xmlns:a16="http://schemas.microsoft.com/office/drawing/2014/main" id="{3DE2E91A-1400-F952-6643-5260ABDCCD4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124924" y="5532268"/>
                  <a:ext cx="1186878" cy="551291"/>
                </a:xfrm>
                <a:prstGeom prst="rect">
                  <a:avLst/>
                </a:prstGeom>
              </p:spPr>
            </p:pic>
            <p:sp>
              <p:nvSpPr>
                <p:cNvPr id="150" name="Rectangle 149">
                  <a:extLst>
                    <a:ext uri="{FF2B5EF4-FFF2-40B4-BE49-F238E27FC236}">
                      <a16:creationId xmlns:a16="http://schemas.microsoft.com/office/drawing/2014/main" id="{85B0C634-AA3D-E632-B6BD-BC7BA4548C0C}"/>
                    </a:ext>
                  </a:extLst>
                </p:cNvPr>
                <p:cNvSpPr/>
                <p:nvPr/>
              </p:nvSpPr>
              <p:spPr>
                <a:xfrm>
                  <a:off x="10366779" y="268936"/>
                  <a:ext cx="1652314" cy="6002780"/>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51" name="Rectangle 150">
                  <a:extLst>
                    <a:ext uri="{FF2B5EF4-FFF2-40B4-BE49-F238E27FC236}">
                      <a16:creationId xmlns:a16="http://schemas.microsoft.com/office/drawing/2014/main" id="{3EF6F1E6-DD12-9F6F-A2F3-F32AFE86D019}"/>
                    </a:ext>
                  </a:extLst>
                </p:cNvPr>
                <p:cNvSpPr/>
                <p:nvPr/>
              </p:nvSpPr>
              <p:spPr>
                <a:xfrm>
                  <a:off x="344539" y="268936"/>
                  <a:ext cx="1652314" cy="6002780"/>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53" name="TextBox 152">
                <a:extLst>
                  <a:ext uri="{FF2B5EF4-FFF2-40B4-BE49-F238E27FC236}">
                    <a16:creationId xmlns:a16="http://schemas.microsoft.com/office/drawing/2014/main" id="{24FB1677-62EA-13AD-3672-2DB1711826BA}"/>
                  </a:ext>
                </a:extLst>
              </p:cNvPr>
              <p:cNvSpPr txBox="1"/>
              <p:nvPr/>
            </p:nvSpPr>
            <p:spPr>
              <a:xfrm>
                <a:off x="-54673" y="343260"/>
                <a:ext cx="2266009" cy="430887"/>
              </a:xfrm>
              <a:prstGeom prst="rect">
                <a:avLst/>
              </a:prstGeom>
              <a:noFill/>
            </p:spPr>
            <p:txBody>
              <a:bodyPr wrap="square" rtlCol="0">
                <a:spAutoFit/>
              </a:bodyPr>
              <a:lstStyle/>
              <a:p>
                <a:pPr algn="ctr"/>
                <a:r>
                  <a:rPr lang="en-BW" sz="3600" b="1" dirty="0">
                    <a:ln w="0"/>
                    <a:effectLst>
                      <a:outerShdw blurRad="38100" dist="19050" dir="2700000" algn="tl" rotWithShape="0">
                        <a:schemeClr val="dk1">
                          <a:alpha val="40000"/>
                        </a:schemeClr>
                      </a:outerShdw>
                    </a:effectLst>
                  </a:rPr>
                  <a:t>SERVICES</a:t>
                </a:r>
                <a:endParaRPr lang="en-ZA" sz="3600" b="1" dirty="0">
                  <a:ln w="0"/>
                  <a:effectLst>
                    <a:outerShdw blurRad="38100" dist="19050" dir="2700000" algn="tl" rotWithShape="0">
                      <a:schemeClr val="dk1">
                        <a:alpha val="40000"/>
                      </a:schemeClr>
                    </a:outerShdw>
                  </a:effectLst>
                </a:endParaRPr>
              </a:p>
            </p:txBody>
          </p:sp>
          <p:sp>
            <p:nvSpPr>
              <p:cNvPr id="156" name="TextBox 155">
                <a:extLst>
                  <a:ext uri="{FF2B5EF4-FFF2-40B4-BE49-F238E27FC236}">
                    <a16:creationId xmlns:a16="http://schemas.microsoft.com/office/drawing/2014/main" id="{C47E1A9E-028B-625D-C30E-C71B70EEB025}"/>
                  </a:ext>
                </a:extLst>
              </p:cNvPr>
              <p:cNvSpPr txBox="1"/>
              <p:nvPr/>
            </p:nvSpPr>
            <p:spPr>
              <a:xfrm>
                <a:off x="251181" y="1489890"/>
                <a:ext cx="1643361" cy="276999"/>
              </a:xfrm>
              <a:prstGeom prst="rect">
                <a:avLst/>
              </a:prstGeom>
              <a:noFill/>
            </p:spPr>
            <p:txBody>
              <a:bodyPr wrap="square">
                <a:spAutoFit/>
              </a:bodyPr>
              <a:lstStyle/>
              <a:p>
                <a:pPr algn="ctr" fontAlgn="ctr"/>
                <a:r>
                  <a:rPr lang="en-GB" sz="2100" dirty="0"/>
                  <a:t>ICT Consulting</a:t>
                </a:r>
                <a:endParaRPr lang="en-GB" sz="2100" dirty="0">
                  <a:solidFill>
                    <a:srgbClr val="000000"/>
                  </a:solidFill>
                  <a:latin typeface="Aptos Narrow" panose="020B0004020202020204" pitchFamily="34" charset="0"/>
                </a:endParaRPr>
              </a:p>
            </p:txBody>
          </p:sp>
          <p:sp>
            <p:nvSpPr>
              <p:cNvPr id="157" name="TextBox 156">
                <a:extLst>
                  <a:ext uri="{FF2B5EF4-FFF2-40B4-BE49-F238E27FC236}">
                    <a16:creationId xmlns:a16="http://schemas.microsoft.com/office/drawing/2014/main" id="{2AB74B50-580B-BFC5-70FA-DF661BC28F6D}"/>
                  </a:ext>
                </a:extLst>
              </p:cNvPr>
              <p:cNvSpPr txBox="1"/>
              <p:nvPr/>
            </p:nvSpPr>
            <p:spPr>
              <a:xfrm>
                <a:off x="9938080" y="329300"/>
                <a:ext cx="2266009" cy="430887"/>
              </a:xfrm>
              <a:prstGeom prst="rect">
                <a:avLst/>
              </a:prstGeom>
              <a:noFill/>
            </p:spPr>
            <p:txBody>
              <a:bodyPr wrap="square" rtlCol="0">
                <a:spAutoFit/>
              </a:bodyPr>
              <a:lstStyle/>
              <a:p>
                <a:pPr algn="ctr"/>
                <a:r>
                  <a:rPr lang="en-BW" sz="3600" b="1" dirty="0">
                    <a:ln w="0"/>
                    <a:effectLst>
                      <a:outerShdw blurRad="38100" dist="19050" dir="2700000" algn="tl" rotWithShape="0">
                        <a:schemeClr val="dk1">
                          <a:alpha val="40000"/>
                        </a:schemeClr>
                      </a:outerShdw>
                    </a:effectLst>
                  </a:rPr>
                  <a:t>SERVICES</a:t>
                </a:r>
                <a:endParaRPr lang="en-ZA" sz="3600" b="1" dirty="0">
                  <a:ln w="0"/>
                  <a:effectLst>
                    <a:outerShdw blurRad="38100" dist="19050" dir="2700000" algn="tl" rotWithShape="0">
                      <a:schemeClr val="dk1">
                        <a:alpha val="40000"/>
                      </a:schemeClr>
                    </a:outerShdw>
                  </a:effectLst>
                </a:endParaRPr>
              </a:p>
            </p:txBody>
          </p:sp>
          <p:sp>
            <p:nvSpPr>
              <p:cNvPr id="158" name="TextBox 157">
                <a:extLst>
                  <a:ext uri="{FF2B5EF4-FFF2-40B4-BE49-F238E27FC236}">
                    <a16:creationId xmlns:a16="http://schemas.microsoft.com/office/drawing/2014/main" id="{2B66ABE3-ED61-E564-BD32-6B5B9873B041}"/>
                  </a:ext>
                </a:extLst>
              </p:cNvPr>
              <p:cNvSpPr txBox="1"/>
              <p:nvPr/>
            </p:nvSpPr>
            <p:spPr>
              <a:xfrm>
                <a:off x="242085" y="2239083"/>
                <a:ext cx="1643361" cy="276999"/>
              </a:xfrm>
              <a:prstGeom prst="rect">
                <a:avLst/>
              </a:prstGeom>
              <a:noFill/>
            </p:spPr>
            <p:txBody>
              <a:bodyPr wrap="square">
                <a:spAutoFit/>
              </a:bodyPr>
              <a:lstStyle/>
              <a:p>
                <a:pPr algn="ctr" fontAlgn="ctr"/>
                <a:r>
                  <a:rPr lang="en-GB" sz="2100" dirty="0"/>
                  <a:t>Installations</a:t>
                </a:r>
                <a:endParaRPr lang="en-GB" sz="2100" dirty="0">
                  <a:solidFill>
                    <a:srgbClr val="000000"/>
                  </a:solidFill>
                  <a:latin typeface="Aptos Narrow" panose="020B0004020202020204" pitchFamily="34" charset="0"/>
                </a:endParaRPr>
              </a:p>
            </p:txBody>
          </p:sp>
          <p:sp>
            <p:nvSpPr>
              <p:cNvPr id="159" name="TextBox 158">
                <a:extLst>
                  <a:ext uri="{FF2B5EF4-FFF2-40B4-BE49-F238E27FC236}">
                    <a16:creationId xmlns:a16="http://schemas.microsoft.com/office/drawing/2014/main" id="{D527134D-A8ED-AC75-4257-3C718244BF6D}"/>
                  </a:ext>
                </a:extLst>
              </p:cNvPr>
              <p:cNvSpPr txBox="1"/>
              <p:nvPr/>
            </p:nvSpPr>
            <p:spPr>
              <a:xfrm>
                <a:off x="261118" y="3070789"/>
                <a:ext cx="1643361" cy="276999"/>
              </a:xfrm>
              <a:prstGeom prst="rect">
                <a:avLst/>
              </a:prstGeom>
              <a:noFill/>
            </p:spPr>
            <p:txBody>
              <a:bodyPr wrap="square">
                <a:spAutoFit/>
              </a:bodyPr>
              <a:lstStyle/>
              <a:p>
                <a:pPr algn="ctr" fontAlgn="ctr"/>
                <a:r>
                  <a:rPr lang="en-GB" sz="2100" dirty="0"/>
                  <a:t>Technical Support</a:t>
                </a:r>
                <a:endParaRPr lang="en-GB" sz="2100" dirty="0">
                  <a:solidFill>
                    <a:srgbClr val="000000"/>
                  </a:solidFill>
                  <a:latin typeface="Aptos Narrow" panose="020B0004020202020204" pitchFamily="34" charset="0"/>
                </a:endParaRPr>
              </a:p>
            </p:txBody>
          </p:sp>
          <p:sp>
            <p:nvSpPr>
              <p:cNvPr id="160" name="TextBox 159">
                <a:extLst>
                  <a:ext uri="{FF2B5EF4-FFF2-40B4-BE49-F238E27FC236}">
                    <a16:creationId xmlns:a16="http://schemas.microsoft.com/office/drawing/2014/main" id="{61388514-82C8-6A00-8076-7493EE021FA0}"/>
                  </a:ext>
                </a:extLst>
              </p:cNvPr>
              <p:cNvSpPr txBox="1"/>
              <p:nvPr/>
            </p:nvSpPr>
            <p:spPr>
              <a:xfrm>
                <a:off x="235720" y="3902495"/>
                <a:ext cx="1643361" cy="492443"/>
              </a:xfrm>
              <a:prstGeom prst="rect">
                <a:avLst/>
              </a:prstGeom>
              <a:noFill/>
            </p:spPr>
            <p:txBody>
              <a:bodyPr wrap="square">
                <a:spAutoFit/>
              </a:bodyPr>
              <a:lstStyle/>
              <a:p>
                <a:pPr algn="ctr" fontAlgn="ctr"/>
                <a:r>
                  <a:rPr lang="en-GB" sz="2100" dirty="0"/>
                  <a:t>Technology</a:t>
                </a:r>
                <a:r>
                  <a:rPr lang="en-BW" sz="2100" dirty="0"/>
                  <a:t> Inventory Audit</a:t>
                </a:r>
                <a:endParaRPr lang="en-GB" sz="2100" dirty="0">
                  <a:solidFill>
                    <a:srgbClr val="000000"/>
                  </a:solidFill>
                  <a:latin typeface="Aptos Narrow" panose="020B0004020202020204" pitchFamily="34" charset="0"/>
                </a:endParaRPr>
              </a:p>
            </p:txBody>
          </p:sp>
          <p:sp>
            <p:nvSpPr>
              <p:cNvPr id="161" name="TextBox 160">
                <a:extLst>
                  <a:ext uri="{FF2B5EF4-FFF2-40B4-BE49-F238E27FC236}">
                    <a16:creationId xmlns:a16="http://schemas.microsoft.com/office/drawing/2014/main" id="{4FAF4D27-9B5B-58CC-B7E6-461ABAD4B6FE}"/>
                  </a:ext>
                </a:extLst>
              </p:cNvPr>
              <p:cNvSpPr txBox="1"/>
              <p:nvPr/>
            </p:nvSpPr>
            <p:spPr>
              <a:xfrm>
                <a:off x="195149" y="5070419"/>
                <a:ext cx="1643361" cy="492443"/>
              </a:xfrm>
              <a:prstGeom prst="rect">
                <a:avLst/>
              </a:prstGeom>
              <a:noFill/>
            </p:spPr>
            <p:txBody>
              <a:bodyPr wrap="square">
                <a:spAutoFit/>
              </a:bodyPr>
              <a:lstStyle/>
              <a:p>
                <a:pPr algn="ctr" fontAlgn="ctr"/>
                <a:r>
                  <a:rPr lang="en-BW" sz="2100" dirty="0"/>
                  <a:t>Content Creation Training</a:t>
                </a:r>
                <a:endParaRPr lang="en-GB" sz="2100" dirty="0">
                  <a:solidFill>
                    <a:srgbClr val="000000"/>
                  </a:solidFill>
                  <a:latin typeface="Aptos Narrow" panose="020B0004020202020204" pitchFamily="34" charset="0"/>
                </a:endParaRPr>
              </a:p>
            </p:txBody>
          </p:sp>
          <p:sp>
            <p:nvSpPr>
              <p:cNvPr id="248" name="TextBox 247">
                <a:extLst>
                  <a:ext uri="{FF2B5EF4-FFF2-40B4-BE49-F238E27FC236}">
                    <a16:creationId xmlns:a16="http://schemas.microsoft.com/office/drawing/2014/main" id="{1079ACA8-1FDF-0336-E0C3-97F913D35F10}"/>
                  </a:ext>
                </a:extLst>
              </p:cNvPr>
              <p:cNvSpPr txBox="1"/>
              <p:nvPr/>
            </p:nvSpPr>
            <p:spPr>
              <a:xfrm>
                <a:off x="10284224" y="1176403"/>
                <a:ext cx="1643361" cy="492443"/>
              </a:xfrm>
              <a:prstGeom prst="rect">
                <a:avLst/>
              </a:prstGeom>
              <a:noFill/>
            </p:spPr>
            <p:txBody>
              <a:bodyPr wrap="square">
                <a:spAutoFit/>
              </a:bodyPr>
              <a:lstStyle/>
              <a:p>
                <a:pPr algn="ctr" fontAlgn="ctr"/>
                <a:r>
                  <a:rPr lang="en-GB" sz="2100" dirty="0"/>
                  <a:t>Custom Device Design and branding</a:t>
                </a:r>
                <a:endParaRPr lang="en-GB" sz="2100" dirty="0">
                  <a:solidFill>
                    <a:srgbClr val="000000"/>
                  </a:solidFill>
                  <a:latin typeface="Aptos Narrow" panose="020B0004020202020204" pitchFamily="34" charset="0"/>
                </a:endParaRPr>
              </a:p>
            </p:txBody>
          </p:sp>
          <p:sp>
            <p:nvSpPr>
              <p:cNvPr id="249" name="TextBox 248">
                <a:extLst>
                  <a:ext uri="{FF2B5EF4-FFF2-40B4-BE49-F238E27FC236}">
                    <a16:creationId xmlns:a16="http://schemas.microsoft.com/office/drawing/2014/main" id="{1DFE6F02-63A1-48C1-E4D3-43690A9B1F03}"/>
                  </a:ext>
                </a:extLst>
              </p:cNvPr>
              <p:cNvSpPr txBox="1"/>
              <p:nvPr/>
            </p:nvSpPr>
            <p:spPr>
              <a:xfrm>
                <a:off x="10284224" y="2351136"/>
                <a:ext cx="1643361" cy="276999"/>
              </a:xfrm>
              <a:prstGeom prst="rect">
                <a:avLst/>
              </a:prstGeom>
              <a:noFill/>
            </p:spPr>
            <p:txBody>
              <a:bodyPr wrap="square">
                <a:spAutoFit/>
              </a:bodyPr>
              <a:lstStyle/>
              <a:p>
                <a:pPr algn="ctr" fontAlgn="ctr"/>
                <a:r>
                  <a:rPr lang="en-GB" sz="2100" dirty="0"/>
                  <a:t>ICT Training</a:t>
                </a:r>
                <a:endParaRPr lang="en-GB" sz="2100" dirty="0">
                  <a:solidFill>
                    <a:srgbClr val="000000"/>
                  </a:solidFill>
                  <a:latin typeface="Aptos Narrow" panose="020B0004020202020204" pitchFamily="34" charset="0"/>
                </a:endParaRPr>
              </a:p>
            </p:txBody>
          </p:sp>
          <p:sp>
            <p:nvSpPr>
              <p:cNvPr id="250" name="TextBox 249">
                <a:extLst>
                  <a:ext uri="{FF2B5EF4-FFF2-40B4-BE49-F238E27FC236}">
                    <a16:creationId xmlns:a16="http://schemas.microsoft.com/office/drawing/2014/main" id="{2D632F50-4CDF-D996-F587-87D6ADE0BF2D}"/>
                  </a:ext>
                </a:extLst>
              </p:cNvPr>
              <p:cNvSpPr txBox="1"/>
              <p:nvPr/>
            </p:nvSpPr>
            <p:spPr>
              <a:xfrm>
                <a:off x="10257077" y="3053557"/>
                <a:ext cx="1643361" cy="492443"/>
              </a:xfrm>
              <a:prstGeom prst="rect">
                <a:avLst/>
              </a:prstGeom>
              <a:noFill/>
            </p:spPr>
            <p:txBody>
              <a:bodyPr wrap="square">
                <a:spAutoFit/>
              </a:bodyPr>
              <a:lstStyle/>
              <a:p>
                <a:pPr algn="ctr" fontAlgn="ctr"/>
                <a:r>
                  <a:rPr lang="en-GB" sz="2100" dirty="0"/>
                  <a:t>Technology Integration</a:t>
                </a:r>
                <a:endParaRPr lang="en-GB" sz="2100" dirty="0">
                  <a:solidFill>
                    <a:srgbClr val="000000"/>
                  </a:solidFill>
                  <a:latin typeface="Aptos Narrow" panose="020B0004020202020204" pitchFamily="34" charset="0"/>
                </a:endParaRPr>
              </a:p>
            </p:txBody>
          </p:sp>
          <p:sp>
            <p:nvSpPr>
              <p:cNvPr id="251" name="TextBox 250">
                <a:extLst>
                  <a:ext uri="{FF2B5EF4-FFF2-40B4-BE49-F238E27FC236}">
                    <a16:creationId xmlns:a16="http://schemas.microsoft.com/office/drawing/2014/main" id="{E4E6DEE2-6BE0-89BE-45D4-26DAC1861502}"/>
                  </a:ext>
                </a:extLst>
              </p:cNvPr>
              <p:cNvSpPr txBox="1"/>
              <p:nvPr/>
            </p:nvSpPr>
            <p:spPr>
              <a:xfrm>
                <a:off x="10277859" y="3885263"/>
                <a:ext cx="1643361" cy="707886"/>
              </a:xfrm>
              <a:prstGeom prst="rect">
                <a:avLst/>
              </a:prstGeom>
              <a:noFill/>
            </p:spPr>
            <p:txBody>
              <a:bodyPr wrap="square">
                <a:spAutoFit/>
              </a:bodyPr>
              <a:lstStyle/>
              <a:p>
                <a:pPr algn="ctr" fontAlgn="ctr"/>
                <a:r>
                  <a:rPr lang="en-GB" sz="2100" dirty="0"/>
                  <a:t>Vendor Specific End User and Technical Support Training</a:t>
                </a:r>
                <a:endParaRPr lang="en-GB" sz="2100" dirty="0">
                  <a:solidFill>
                    <a:srgbClr val="000000"/>
                  </a:solidFill>
                  <a:latin typeface="Aptos Narrow" panose="020B0004020202020204" pitchFamily="34" charset="0"/>
                </a:endParaRPr>
              </a:p>
            </p:txBody>
          </p:sp>
          <p:sp>
            <p:nvSpPr>
              <p:cNvPr id="252" name="TextBox 251">
                <a:extLst>
                  <a:ext uri="{FF2B5EF4-FFF2-40B4-BE49-F238E27FC236}">
                    <a16:creationId xmlns:a16="http://schemas.microsoft.com/office/drawing/2014/main" id="{80407C6F-A05D-5B17-6587-82446A735BB9}"/>
                  </a:ext>
                </a:extLst>
              </p:cNvPr>
              <p:cNvSpPr txBox="1"/>
              <p:nvPr/>
            </p:nvSpPr>
            <p:spPr>
              <a:xfrm>
                <a:off x="10284224" y="5221792"/>
                <a:ext cx="1643361" cy="923330"/>
              </a:xfrm>
              <a:prstGeom prst="rect">
                <a:avLst/>
              </a:prstGeom>
              <a:noFill/>
            </p:spPr>
            <p:txBody>
              <a:bodyPr wrap="square">
                <a:spAutoFit/>
              </a:bodyPr>
              <a:lstStyle/>
              <a:p>
                <a:pPr algn="ctr" fontAlgn="ctr"/>
                <a:r>
                  <a:rPr lang="en-BW" sz="2100" dirty="0"/>
                  <a:t>Maintenance Contracts and Service Level Agreements (SLAs)</a:t>
                </a:r>
                <a:endParaRPr lang="en-GB" sz="2100" dirty="0">
                  <a:solidFill>
                    <a:srgbClr val="000000"/>
                  </a:solidFill>
                  <a:latin typeface="Aptos Narrow" panose="020B0004020202020204" pitchFamily="34" charset="0"/>
                </a:endParaRPr>
              </a:p>
            </p:txBody>
          </p:sp>
        </p:grpSp>
        <p:pic>
          <p:nvPicPr>
            <p:cNvPr id="6" name="Picture 5" descr="A device with a camera and a book&#10;&#10;Description automatically generated">
              <a:extLst>
                <a:ext uri="{FF2B5EF4-FFF2-40B4-BE49-F238E27FC236}">
                  <a16:creationId xmlns:a16="http://schemas.microsoft.com/office/drawing/2014/main" id="{28F7FAB7-AF2B-DE5C-5E6C-8AD61F5649D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080544" y="4202324"/>
              <a:ext cx="999057" cy="750347"/>
            </a:xfrm>
            <a:prstGeom prst="rect">
              <a:avLst/>
            </a:prstGeom>
          </p:spPr>
        </p:pic>
        <p:pic>
          <p:nvPicPr>
            <p:cNvPr id="12" name="Picture 11">
              <a:extLst>
                <a:ext uri="{FF2B5EF4-FFF2-40B4-BE49-F238E27FC236}">
                  <a16:creationId xmlns:a16="http://schemas.microsoft.com/office/drawing/2014/main" id="{A7D1D790-D58F-FDD9-A866-E262DFE3ECA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94569" y="4252329"/>
              <a:ext cx="622494" cy="622494"/>
            </a:xfrm>
            <a:prstGeom prst="rect">
              <a:avLst/>
            </a:prstGeom>
          </p:spPr>
        </p:pic>
        <p:sp>
          <p:nvSpPr>
            <p:cNvPr id="16" name="TextBox 15">
              <a:extLst>
                <a:ext uri="{FF2B5EF4-FFF2-40B4-BE49-F238E27FC236}">
                  <a16:creationId xmlns:a16="http://schemas.microsoft.com/office/drawing/2014/main" id="{F8A72E56-8A3B-DF97-D762-C85CD04B4230}"/>
                </a:ext>
              </a:extLst>
            </p:cNvPr>
            <p:cNvSpPr txBox="1"/>
            <p:nvPr/>
          </p:nvSpPr>
          <p:spPr>
            <a:xfrm>
              <a:off x="6929079" y="4895453"/>
              <a:ext cx="1238456" cy="200055"/>
            </a:xfrm>
            <a:prstGeom prst="rect">
              <a:avLst/>
            </a:prstGeom>
            <a:noFill/>
          </p:spPr>
          <p:txBody>
            <a:bodyPr wrap="square" rtlCol="0">
              <a:spAutoFit/>
            </a:bodyPr>
            <a:lstStyle/>
            <a:p>
              <a:pPr algn="ctr"/>
              <a:r>
                <a:rPr lang="en-BW" sz="1350" dirty="0"/>
                <a:t>Multimedia Podiums</a:t>
              </a:r>
              <a:endParaRPr lang="en-ZA" sz="1350" dirty="0"/>
            </a:p>
          </p:txBody>
        </p:sp>
      </p:grpSp>
      <p:grpSp>
        <p:nvGrpSpPr>
          <p:cNvPr id="2" name="Group 6">
            <a:extLst>
              <a:ext uri="{FF2B5EF4-FFF2-40B4-BE49-F238E27FC236}">
                <a16:creationId xmlns:a16="http://schemas.microsoft.com/office/drawing/2014/main" id="{23A05F47-8828-7235-ED4E-B9F6F58F2A02}"/>
              </a:ext>
            </a:extLst>
          </p:cNvPr>
          <p:cNvGrpSpPr/>
          <p:nvPr/>
        </p:nvGrpSpPr>
        <p:grpSpPr>
          <a:xfrm>
            <a:off x="-1595820" y="-1782102"/>
            <a:ext cx="3564204" cy="3564204"/>
            <a:chOff x="0" y="0"/>
            <a:chExt cx="812800" cy="812800"/>
          </a:xfrm>
        </p:grpSpPr>
        <p:sp>
          <p:nvSpPr>
            <p:cNvPr id="4" name="Freeform 7">
              <a:extLst>
                <a:ext uri="{FF2B5EF4-FFF2-40B4-BE49-F238E27FC236}">
                  <a16:creationId xmlns:a16="http://schemas.microsoft.com/office/drawing/2014/main" id="{63747D97-2882-A0DB-0133-72CFFA7154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11" name="TextBox 8">
              <a:extLst>
                <a:ext uri="{FF2B5EF4-FFF2-40B4-BE49-F238E27FC236}">
                  <a16:creationId xmlns:a16="http://schemas.microsoft.com/office/drawing/2014/main" id="{9F27455A-9A38-029B-BC4C-71C7C9DBD7A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12">
            <a:extLst>
              <a:ext uri="{FF2B5EF4-FFF2-40B4-BE49-F238E27FC236}">
                <a16:creationId xmlns:a16="http://schemas.microsoft.com/office/drawing/2014/main" id="{40AF61B3-9801-FA40-836B-FE76BC9D9994}"/>
              </a:ext>
            </a:extLst>
          </p:cNvPr>
          <p:cNvGrpSpPr/>
          <p:nvPr/>
        </p:nvGrpSpPr>
        <p:grpSpPr>
          <a:xfrm>
            <a:off x="15019407" y="7438400"/>
            <a:ext cx="5946973" cy="5946973"/>
            <a:chOff x="0" y="0"/>
            <a:chExt cx="812800" cy="812800"/>
          </a:xfrm>
        </p:grpSpPr>
        <p:sp>
          <p:nvSpPr>
            <p:cNvPr id="25" name="Freeform 13">
              <a:extLst>
                <a:ext uri="{FF2B5EF4-FFF2-40B4-BE49-F238E27FC236}">
                  <a16:creationId xmlns:a16="http://schemas.microsoft.com/office/drawing/2014/main" id="{BC2159A3-9598-FEAB-1B4E-17D0690003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bg1">
                  <a:lumMod val="50000"/>
                  <a:alpha val="28000"/>
                </a:schemeClr>
              </a:solidFill>
              <a:prstDash val="solid"/>
              <a:miter/>
            </a:ln>
          </p:spPr>
          <p:txBody>
            <a:bodyPr/>
            <a:lstStyle/>
            <a:p>
              <a:endParaRPr lang="en-BW"/>
            </a:p>
          </p:txBody>
        </p:sp>
        <p:sp>
          <p:nvSpPr>
            <p:cNvPr id="32" name="TextBox 14">
              <a:extLst>
                <a:ext uri="{FF2B5EF4-FFF2-40B4-BE49-F238E27FC236}">
                  <a16:creationId xmlns:a16="http://schemas.microsoft.com/office/drawing/2014/main" id="{812720B7-9647-55EF-B771-BF16CB3CD327}"/>
                </a:ext>
              </a:extLst>
            </p:cNvPr>
            <p:cNvSpPr txBox="1"/>
            <p:nvPr/>
          </p:nvSpPr>
          <p:spPr>
            <a:xfrm>
              <a:off x="76200" y="38100"/>
              <a:ext cx="660400" cy="698500"/>
            </a:xfrm>
            <a:prstGeom prst="rect">
              <a:avLst/>
            </a:prstGeom>
            <a:ln>
              <a:solidFill>
                <a:schemeClr val="bg1">
                  <a:lumMod val="50000"/>
                  <a:alpha val="28000"/>
                </a:schemeClr>
              </a:solidFill>
            </a:ln>
          </p:spPr>
          <p:txBody>
            <a:bodyPr lIns="50800" tIns="50800" rIns="50800" bIns="50800" rtlCol="0" anchor="ctr"/>
            <a:lstStyle/>
            <a:p>
              <a:pPr algn="ctr">
                <a:lnSpc>
                  <a:spcPts val="2659"/>
                </a:lnSpc>
                <a:spcBef>
                  <a:spcPct val="0"/>
                </a:spcBef>
              </a:pPr>
              <a:endParaRPr/>
            </a:p>
          </p:txBody>
        </p:sp>
      </p:grpSp>
      <p:pic>
        <p:nvPicPr>
          <p:cNvPr id="35" name="Picture 34">
            <a:extLst>
              <a:ext uri="{FF2B5EF4-FFF2-40B4-BE49-F238E27FC236}">
                <a16:creationId xmlns:a16="http://schemas.microsoft.com/office/drawing/2014/main" id="{E2125F97-2640-7F3D-4AE2-522BF4053E11}"/>
              </a:ext>
            </a:extLst>
          </p:cNvPr>
          <p:cNvPicPr>
            <a:picLocks noChangeAspect="1"/>
          </p:cNvPicPr>
          <p:nvPr/>
        </p:nvPicPr>
        <p:blipFill>
          <a:blip r:embed="rId32" cstate="print">
            <a:extLst>
              <a:ext uri="{28A0092B-C50C-407E-A947-70E740481C1C}">
                <a14:useLocalDpi xmlns:a14="http://schemas.microsoft.com/office/drawing/2010/main" val="0"/>
              </a:ext>
            </a:extLst>
          </a:blip>
          <a:srcRect t="28395" b="37836"/>
          <a:stretch>
            <a:fillRect/>
          </a:stretch>
        </p:blipFill>
        <p:spPr bwMode="auto">
          <a:xfrm>
            <a:off x="15428084" y="-216"/>
            <a:ext cx="2478472" cy="1178810"/>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p:spPr>
      </p:pic>
    </p:spTree>
    <p:extLst>
      <p:ext uri="{BB962C8B-B14F-4D97-AF65-F5344CB8AC3E}">
        <p14:creationId xmlns:p14="http://schemas.microsoft.com/office/powerpoint/2010/main" val="605391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A526-A08B-4346-9309-155BC132C697}"/>
              </a:ext>
            </a:extLst>
          </p:cNvPr>
          <p:cNvSpPr>
            <a:spLocks noGrp="1"/>
          </p:cNvSpPr>
          <p:nvPr>
            <p:ph type="title"/>
          </p:nvPr>
        </p:nvSpPr>
        <p:spPr>
          <a:xfrm>
            <a:off x="1960562" y="317371"/>
            <a:ext cx="17256462" cy="1703606"/>
          </a:xfrm>
        </p:spPr>
        <p:txBody>
          <a:bodyPr>
            <a:noAutofit/>
          </a:bodyPr>
          <a:lstStyle/>
          <a:p>
            <a:pPr algn="l"/>
            <a:r>
              <a:rPr lang="en-GB" sz="6000" b="1" dirty="0"/>
              <a:t>Our</a:t>
            </a:r>
            <a:r>
              <a:rPr lang="en-BW" sz="6000" b="1" dirty="0"/>
              <a:t> 16 Y.O. Company Milestones with Educational Devices Vendors</a:t>
            </a:r>
          </a:p>
        </p:txBody>
      </p:sp>
      <p:graphicFrame>
        <p:nvGraphicFramePr>
          <p:cNvPr id="16" name="Content Placeholder 2">
            <a:extLst>
              <a:ext uri="{FF2B5EF4-FFF2-40B4-BE49-F238E27FC236}">
                <a16:creationId xmlns:a16="http://schemas.microsoft.com/office/drawing/2014/main" id="{73C2F61C-733A-D5FA-1F4D-8E7ED2B10F0B}"/>
              </a:ext>
            </a:extLst>
          </p:cNvPr>
          <p:cNvGraphicFramePr>
            <a:graphicFrameLocks noGrp="1"/>
          </p:cNvGraphicFramePr>
          <p:nvPr>
            <p:ph idx="1"/>
            <p:extLst>
              <p:ext uri="{D42A27DB-BD31-4B8C-83A1-F6EECF244321}">
                <p14:modId xmlns:p14="http://schemas.microsoft.com/office/powerpoint/2010/main" val="2389743031"/>
              </p:ext>
            </p:extLst>
          </p:nvPr>
        </p:nvGraphicFramePr>
        <p:xfrm>
          <a:off x="1257300" y="1879997"/>
          <a:ext cx="15773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a:extLst>
              <a:ext uri="{FF2B5EF4-FFF2-40B4-BE49-F238E27FC236}">
                <a16:creationId xmlns:a16="http://schemas.microsoft.com/office/drawing/2014/main" id="{B833E8F3-3A62-41DE-9807-2B32A14E1DA5}"/>
              </a:ext>
            </a:extLst>
          </p:cNvPr>
          <p:cNvSpPr txBox="1">
            <a:spLocks/>
          </p:cNvSpPr>
          <p:nvPr/>
        </p:nvSpPr>
        <p:spPr>
          <a:xfrm>
            <a:off x="7045478" y="8449741"/>
            <a:ext cx="8545202" cy="170360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W" sz="4200" b="1" dirty="0"/>
              <a:t>We continue to grow and develop further into African Industrialists!</a:t>
            </a:r>
          </a:p>
        </p:txBody>
      </p:sp>
      <p:grpSp>
        <p:nvGrpSpPr>
          <p:cNvPr id="4" name="Group 19">
            <a:extLst>
              <a:ext uri="{FF2B5EF4-FFF2-40B4-BE49-F238E27FC236}">
                <a16:creationId xmlns:a16="http://schemas.microsoft.com/office/drawing/2014/main" id="{23A76BBC-E57D-80DA-546A-4B2D8716664F}"/>
              </a:ext>
            </a:extLst>
          </p:cNvPr>
          <p:cNvGrpSpPr/>
          <p:nvPr/>
        </p:nvGrpSpPr>
        <p:grpSpPr>
          <a:xfrm>
            <a:off x="15238003" y="8290589"/>
            <a:ext cx="7523780" cy="7523780"/>
            <a:chOff x="0" y="0"/>
            <a:chExt cx="812800" cy="812800"/>
          </a:xfrm>
        </p:grpSpPr>
        <p:sp>
          <p:nvSpPr>
            <p:cNvPr id="5" name="Freeform 20">
              <a:extLst>
                <a:ext uri="{FF2B5EF4-FFF2-40B4-BE49-F238E27FC236}">
                  <a16:creationId xmlns:a16="http://schemas.microsoft.com/office/drawing/2014/main" id="{0980C565-E6CB-3AEE-2EFA-CBBDBEBD99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75000"/>
                <a:lumOff val="25000"/>
                <a:alpha val="95686"/>
              </a:schemeClr>
            </a:solidFill>
            <a:ln cap="sq">
              <a:noFill/>
              <a:prstDash val="solid"/>
              <a:miter/>
            </a:ln>
          </p:spPr>
          <p:txBody>
            <a:bodyPr/>
            <a:lstStyle/>
            <a:p>
              <a:endParaRPr lang="en-BW"/>
            </a:p>
          </p:txBody>
        </p:sp>
        <p:sp>
          <p:nvSpPr>
            <p:cNvPr id="6" name="TextBox 21">
              <a:extLst>
                <a:ext uri="{FF2B5EF4-FFF2-40B4-BE49-F238E27FC236}">
                  <a16:creationId xmlns:a16="http://schemas.microsoft.com/office/drawing/2014/main" id="{1AB9883F-FE79-912C-AC7C-40BD831B23C1}"/>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 name="Group 22">
            <a:extLst>
              <a:ext uri="{FF2B5EF4-FFF2-40B4-BE49-F238E27FC236}">
                <a16:creationId xmlns:a16="http://schemas.microsoft.com/office/drawing/2014/main" id="{13FABCA7-F2EC-D891-43B3-3DC8C22273D5}"/>
              </a:ext>
            </a:extLst>
          </p:cNvPr>
          <p:cNvGrpSpPr/>
          <p:nvPr/>
        </p:nvGrpSpPr>
        <p:grpSpPr>
          <a:xfrm>
            <a:off x="-3351273" y="-4256190"/>
            <a:ext cx="5924489" cy="5924489"/>
            <a:chOff x="42026" y="38100"/>
            <a:chExt cx="812800" cy="812800"/>
          </a:xfrm>
        </p:grpSpPr>
        <p:sp>
          <p:nvSpPr>
            <p:cNvPr id="8" name="Freeform 23">
              <a:extLst>
                <a:ext uri="{FF2B5EF4-FFF2-40B4-BE49-F238E27FC236}">
                  <a16:creationId xmlns:a16="http://schemas.microsoft.com/office/drawing/2014/main" id="{5A8196D3-6FA9-BAE4-6F88-E88436877422}"/>
                </a:ext>
              </a:extLst>
            </p:cNvPr>
            <p:cNvSpPr/>
            <p:nvPr/>
          </p:nvSpPr>
          <p:spPr>
            <a:xfrm>
              <a:off x="42026" y="381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lumMod val="65000"/>
                <a:alpha val="95686"/>
              </a:schemeClr>
            </a:solidFill>
            <a:ln cap="sq">
              <a:noFill/>
              <a:prstDash val="solid"/>
              <a:miter/>
            </a:ln>
          </p:spPr>
          <p:txBody>
            <a:bodyPr/>
            <a:lstStyle/>
            <a:p>
              <a:endParaRPr lang="en-BW" dirty="0"/>
            </a:p>
          </p:txBody>
        </p:sp>
        <p:sp>
          <p:nvSpPr>
            <p:cNvPr id="9" name="TextBox 24">
              <a:extLst>
                <a:ext uri="{FF2B5EF4-FFF2-40B4-BE49-F238E27FC236}">
                  <a16:creationId xmlns:a16="http://schemas.microsoft.com/office/drawing/2014/main" id="{8D928A52-0B02-6F16-8C95-8F5D451CA9A0}"/>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11" name="Picture 10">
            <a:extLst>
              <a:ext uri="{FF2B5EF4-FFF2-40B4-BE49-F238E27FC236}">
                <a16:creationId xmlns:a16="http://schemas.microsoft.com/office/drawing/2014/main" id="{B3A352C7-8E68-56DA-BEDE-4CCE8DA81632}"/>
              </a:ext>
            </a:extLst>
          </p:cNvPr>
          <p:cNvPicPr>
            <a:picLocks noChangeAspect="1"/>
          </p:cNvPicPr>
          <p:nvPr/>
        </p:nvPicPr>
        <p:blipFill>
          <a:blip r:embed="rId7" cstate="print">
            <a:extLst>
              <a:ext uri="{28A0092B-C50C-407E-A947-70E740481C1C}">
                <a14:useLocalDpi xmlns:a14="http://schemas.microsoft.com/office/drawing/2010/main" val="0"/>
              </a:ext>
            </a:extLst>
          </a:blip>
          <a:srcRect t="28395" b="37836"/>
          <a:stretch>
            <a:fillRect/>
          </a:stretch>
        </p:blipFill>
        <p:spPr bwMode="auto">
          <a:xfrm>
            <a:off x="-59340" y="8729694"/>
            <a:ext cx="3373775" cy="1606110"/>
          </a:xfrm>
          <a:prstGeom prst="rect">
            <a:avLst/>
          </a:prstGeom>
          <a:noFill/>
        </p:spPr>
      </p:pic>
    </p:spTree>
    <p:extLst>
      <p:ext uri="{BB962C8B-B14F-4D97-AF65-F5344CB8AC3E}">
        <p14:creationId xmlns:p14="http://schemas.microsoft.com/office/powerpoint/2010/main" val="4158390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238003" y="8290589"/>
            <a:ext cx="7523780" cy="752378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50000"/>
                <a:lumOff val="50000"/>
                <a:alpha val="95686"/>
              </a:schemeClr>
            </a:solidFill>
            <a:ln cap="sq">
              <a:noFill/>
              <a:prstDash val="solid"/>
              <a:miter/>
            </a:ln>
          </p:spPr>
          <p:txBody>
            <a:bodyPr/>
            <a:lstStyle/>
            <a:p>
              <a:endParaRPr lang="en-BW" dirty="0"/>
            </a:p>
          </p:txBody>
        </p:sp>
        <p:sp>
          <p:nvSpPr>
            <p:cNvPr id="21" name="TextBox 21"/>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2" name="Group 22"/>
          <p:cNvGrpSpPr/>
          <p:nvPr/>
        </p:nvGrpSpPr>
        <p:grpSpPr>
          <a:xfrm>
            <a:off x="-3429003" y="-4256190"/>
            <a:ext cx="5924489" cy="6592262"/>
            <a:chOff x="31362" y="38100"/>
            <a:chExt cx="812800" cy="904414"/>
          </a:xfrm>
        </p:grpSpPr>
        <p:sp>
          <p:nvSpPr>
            <p:cNvPr id="23" name="Freeform 23"/>
            <p:cNvSpPr/>
            <p:nvPr/>
          </p:nvSpPr>
          <p:spPr>
            <a:xfrm>
              <a:off x="31362" y="12971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75000"/>
                <a:lumOff val="25000"/>
                <a:alpha val="95686"/>
              </a:schemeClr>
            </a:solidFill>
            <a:ln cap="sq">
              <a:noFill/>
              <a:prstDash val="solid"/>
              <a:miter/>
            </a:ln>
          </p:spPr>
          <p:txBody>
            <a:bodyPr/>
            <a:lstStyle/>
            <a:p>
              <a:endParaRPr lang="en-BW" dirty="0"/>
            </a:p>
          </p:txBody>
        </p:sp>
        <p:sp>
          <p:nvSpPr>
            <p:cNvPr id="24" name="TextBox 24"/>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5" name="Picture 24">
            <a:extLst>
              <a:ext uri="{FF2B5EF4-FFF2-40B4-BE49-F238E27FC236}">
                <a16:creationId xmlns:a16="http://schemas.microsoft.com/office/drawing/2014/main" id="{BBC0B363-10EF-C4C7-599A-37AE1799F4AD}"/>
              </a:ext>
            </a:extLst>
          </p:cNvPr>
          <p:cNvPicPr>
            <a:picLocks noChangeAspect="1"/>
          </p:cNvPicPr>
          <p:nvPr/>
        </p:nvPicPr>
        <p:blipFill>
          <a:blip r:embed="rId2" cstate="print">
            <a:extLst>
              <a:ext uri="{28A0092B-C50C-407E-A947-70E740481C1C}">
                <a14:useLocalDpi xmlns:a14="http://schemas.microsoft.com/office/drawing/2010/main" val="0"/>
              </a:ext>
            </a:extLst>
          </a:blip>
          <a:srcRect t="28395" b="37836"/>
          <a:stretch>
            <a:fillRect/>
          </a:stretch>
        </p:blipFill>
        <p:spPr bwMode="auto">
          <a:xfrm>
            <a:off x="-59340" y="8729694"/>
            <a:ext cx="3373775" cy="1606110"/>
          </a:xfrm>
          <a:prstGeom prst="rect">
            <a:avLst/>
          </a:prstGeom>
          <a:noFill/>
        </p:spPr>
      </p:pic>
      <p:sp>
        <p:nvSpPr>
          <p:cNvPr id="3" name="Rectangle 2">
            <a:extLst>
              <a:ext uri="{FF2B5EF4-FFF2-40B4-BE49-F238E27FC236}">
                <a16:creationId xmlns:a16="http://schemas.microsoft.com/office/drawing/2014/main" id="{B968CC4A-7967-97FD-E057-000E09964F6D}"/>
              </a:ext>
            </a:extLst>
          </p:cNvPr>
          <p:cNvSpPr/>
          <p:nvPr/>
        </p:nvSpPr>
        <p:spPr>
          <a:xfrm>
            <a:off x="1219200" y="2187336"/>
            <a:ext cx="15925800" cy="1569660"/>
          </a:xfrm>
          <a:prstGeom prst="rect">
            <a:avLst/>
          </a:prstGeom>
        </p:spPr>
        <p:txBody>
          <a:bodyPr wrap="square">
            <a:spAutoFit/>
          </a:bodyPr>
          <a:lstStyle/>
          <a:p>
            <a:pPr algn="ctr"/>
            <a:r>
              <a:rPr lang="en-US" sz="3200" dirty="0">
                <a:latin typeface="Poppins" panose="00000500000000000000" pitchFamily="2" charset="0"/>
                <a:cs typeface="Poppins" panose="00000500000000000000" pitchFamily="2" charset="0"/>
              </a:rPr>
              <a:t>16 years ago, our company embarked on a journey to transform and </a:t>
            </a:r>
            <a:r>
              <a:rPr lang="en-US" sz="3200" dirty="0" err="1">
                <a:latin typeface="Poppins" panose="00000500000000000000" pitchFamily="2" charset="0"/>
                <a:cs typeface="Poppins" panose="00000500000000000000" pitchFamily="2" charset="0"/>
              </a:rPr>
              <a:t>modernise</a:t>
            </a:r>
            <a:r>
              <a:rPr lang="en-US" sz="3200" dirty="0">
                <a:latin typeface="Poppins" panose="00000500000000000000" pitchFamily="2" charset="0"/>
                <a:cs typeface="Poppins" panose="00000500000000000000" pitchFamily="2" charset="0"/>
              </a:rPr>
              <a:t> the education landscape of Botswana by SHIFT</a:t>
            </a:r>
            <a:r>
              <a:rPr lang="en-BW" sz="3200" dirty="0">
                <a:latin typeface="Poppins" panose="00000500000000000000" pitchFamily="2" charset="0"/>
                <a:cs typeface="Poppins" panose="00000500000000000000" pitchFamily="2" charset="0"/>
              </a:rPr>
              <a:t>ING</a:t>
            </a:r>
            <a:r>
              <a:rPr lang="en-US" sz="3200" dirty="0">
                <a:latin typeface="Poppins" panose="00000500000000000000" pitchFamily="2" charset="0"/>
                <a:cs typeface="Poppins" panose="00000500000000000000" pitchFamily="2" charset="0"/>
              </a:rPr>
              <a:t> PEDAGOGY through the introduction of Technology into the CLASSROOM</a:t>
            </a:r>
          </a:p>
        </p:txBody>
      </p:sp>
      <p:grpSp>
        <p:nvGrpSpPr>
          <p:cNvPr id="4" name="Group 3">
            <a:extLst>
              <a:ext uri="{FF2B5EF4-FFF2-40B4-BE49-F238E27FC236}">
                <a16:creationId xmlns:a16="http://schemas.microsoft.com/office/drawing/2014/main" id="{509CB4F9-D926-C503-E864-B14D85FDBDF0}"/>
              </a:ext>
            </a:extLst>
          </p:cNvPr>
          <p:cNvGrpSpPr/>
          <p:nvPr/>
        </p:nvGrpSpPr>
        <p:grpSpPr>
          <a:xfrm>
            <a:off x="1711469" y="3619500"/>
            <a:ext cx="15585932" cy="5286232"/>
            <a:chOff x="330200" y="1330197"/>
            <a:chExt cx="9442068" cy="2858643"/>
          </a:xfrm>
        </p:grpSpPr>
        <p:pic>
          <p:nvPicPr>
            <p:cNvPr id="5" name="Picture 4" descr="MSOfficePNG(11).png">
              <a:extLst>
                <a:ext uri="{FF2B5EF4-FFF2-40B4-BE49-F238E27FC236}">
                  <a16:creationId xmlns:a16="http://schemas.microsoft.com/office/drawing/2014/main" id="{D9B45D4B-78B3-90AD-1487-051092CD1F42}"/>
                </a:ext>
              </a:extLst>
            </p:cNvPr>
            <p:cNvPicPr>
              <a:picLocks/>
            </p:cNvPicPr>
            <p:nvPr/>
          </p:nvPicPr>
          <p:blipFill>
            <a:blip r:embed="rId3" cstate="print"/>
            <a:stretch>
              <a:fillRect/>
            </a:stretch>
          </p:blipFill>
          <p:spPr>
            <a:xfrm>
              <a:off x="330200" y="1447800"/>
              <a:ext cx="2465070" cy="2095754"/>
            </a:xfrm>
            <a:prstGeom prst="rect">
              <a:avLst/>
            </a:prstGeom>
            <a:solidFill>
              <a:scrgbClr r="0" g="0" b="0">
                <a:alpha val="0"/>
              </a:scrgbClr>
            </a:solidFill>
          </p:spPr>
        </p:pic>
        <p:pic>
          <p:nvPicPr>
            <p:cNvPr id="6" name="Picture 5" descr="MSOfficePNG(12).png">
              <a:extLst>
                <a:ext uri="{FF2B5EF4-FFF2-40B4-BE49-F238E27FC236}">
                  <a16:creationId xmlns:a16="http://schemas.microsoft.com/office/drawing/2014/main" id="{F3F3DFF1-89B1-2896-5B3D-D150C4B02C6F}"/>
                </a:ext>
              </a:extLst>
            </p:cNvPr>
            <p:cNvPicPr>
              <a:picLocks/>
            </p:cNvPicPr>
            <p:nvPr/>
          </p:nvPicPr>
          <p:blipFill>
            <a:blip r:embed="rId4" cstate="print"/>
            <a:stretch>
              <a:fillRect/>
            </a:stretch>
          </p:blipFill>
          <p:spPr>
            <a:xfrm>
              <a:off x="3404870" y="1581022"/>
              <a:ext cx="2538729" cy="2069592"/>
            </a:xfrm>
            <a:prstGeom prst="rect">
              <a:avLst/>
            </a:prstGeom>
            <a:solidFill>
              <a:scrgbClr r="0" g="0" b="0">
                <a:alpha val="0"/>
              </a:scrgbClr>
            </a:solidFill>
          </p:spPr>
        </p:pic>
        <p:pic>
          <p:nvPicPr>
            <p:cNvPr id="7" name="Picture 6" descr="MSOfficePNG(13).png">
              <a:extLst>
                <a:ext uri="{FF2B5EF4-FFF2-40B4-BE49-F238E27FC236}">
                  <a16:creationId xmlns:a16="http://schemas.microsoft.com/office/drawing/2014/main" id="{78CC95FD-83C3-8E63-13D4-F8091A4764F6}"/>
                </a:ext>
              </a:extLst>
            </p:cNvPr>
            <p:cNvPicPr>
              <a:picLocks/>
            </p:cNvPicPr>
            <p:nvPr/>
          </p:nvPicPr>
          <p:blipFill>
            <a:blip r:embed="rId5" cstate="print"/>
            <a:stretch>
              <a:fillRect/>
            </a:stretch>
          </p:blipFill>
          <p:spPr>
            <a:xfrm>
              <a:off x="6407658" y="1447800"/>
              <a:ext cx="3364610" cy="2202815"/>
            </a:xfrm>
            <a:prstGeom prst="rect">
              <a:avLst/>
            </a:prstGeom>
            <a:solidFill>
              <a:scrgbClr r="0" g="0" b="0">
                <a:alpha val="0"/>
              </a:scrgbClr>
            </a:solidFill>
          </p:spPr>
        </p:pic>
        <p:sp>
          <p:nvSpPr>
            <p:cNvPr id="8" name="TextBox 7">
              <a:extLst>
                <a:ext uri="{FF2B5EF4-FFF2-40B4-BE49-F238E27FC236}">
                  <a16:creationId xmlns:a16="http://schemas.microsoft.com/office/drawing/2014/main" id="{5911EF95-4F16-0D63-B37E-BCD584E9179F}"/>
                </a:ext>
              </a:extLst>
            </p:cNvPr>
            <p:cNvSpPr txBox="1"/>
            <p:nvPr/>
          </p:nvSpPr>
          <p:spPr>
            <a:xfrm>
              <a:off x="495298" y="3396445"/>
              <a:ext cx="2126158" cy="748966"/>
            </a:xfrm>
            <a:prstGeom prst="rect">
              <a:avLst/>
            </a:prstGeom>
            <a:noFill/>
          </p:spPr>
          <p:txBody>
            <a:bodyPr vert="horz" rtlCol="0">
              <a:spAutoFit/>
            </a:bodyPr>
            <a:lstStyle/>
            <a:p>
              <a:pPr algn="ctr"/>
              <a:r>
                <a:rPr lang="en-ZA" sz="2800" b="1" dirty="0">
                  <a:solidFill>
                    <a:schemeClr val="bg1">
                      <a:lumMod val="50000"/>
                    </a:schemeClr>
                  </a:solidFill>
                  <a:latin typeface="Arial" panose="020B0604020202020204" pitchFamily="34" charset="0"/>
                  <a:cs typeface="Arial" panose="020B0604020202020204" pitchFamily="34" charset="0"/>
                </a:rPr>
                <a:t>Primarily </a:t>
              </a:r>
            </a:p>
            <a:p>
              <a:pPr algn="ctr"/>
              <a:r>
                <a:rPr lang="en-BW" sz="2800" b="1" dirty="0">
                  <a:solidFill>
                    <a:schemeClr val="bg1">
                      <a:lumMod val="50000"/>
                    </a:schemeClr>
                  </a:solidFill>
                  <a:latin typeface="Arial" panose="020B0604020202020204" pitchFamily="34" charset="0"/>
                  <a:cs typeface="Arial" panose="020B0604020202020204" pitchFamily="34" charset="0"/>
                </a:rPr>
                <a:t>teacher</a:t>
              </a:r>
              <a:r>
                <a:rPr lang="en-ZA" sz="2800" b="1" dirty="0">
                  <a:solidFill>
                    <a:schemeClr val="bg1">
                      <a:lumMod val="50000"/>
                    </a:schemeClr>
                  </a:solidFill>
                  <a:latin typeface="Arial" panose="020B0604020202020204" pitchFamily="34" charset="0"/>
                  <a:cs typeface="Arial" panose="020B0604020202020204" pitchFamily="34" charset="0"/>
                </a:rPr>
                <a:t>-</a:t>
              </a:r>
              <a:r>
                <a:rPr lang="en-ZA" sz="2800" b="1" dirty="0" err="1">
                  <a:solidFill>
                    <a:schemeClr val="bg1">
                      <a:lumMod val="50000"/>
                    </a:schemeClr>
                  </a:solidFill>
                  <a:latin typeface="Arial" panose="020B0604020202020204" pitchFamily="34" charset="0"/>
                  <a:cs typeface="Arial" panose="020B0604020202020204" pitchFamily="34" charset="0"/>
                </a:rPr>
                <a:t>centered</a:t>
              </a:r>
              <a:r>
                <a:rPr lang="en-ZA" sz="2800" b="1" dirty="0">
                  <a:solidFill>
                    <a:schemeClr val="bg1">
                      <a:lumMod val="50000"/>
                    </a:schemeClr>
                  </a:solidFill>
                  <a:latin typeface="Arial" panose="020B0604020202020204" pitchFamily="34" charset="0"/>
                  <a:cs typeface="Arial" panose="020B0604020202020204" pitchFamily="34" charset="0"/>
                </a:rPr>
                <a:t> learning</a:t>
              </a:r>
            </a:p>
          </p:txBody>
        </p:sp>
        <p:sp>
          <p:nvSpPr>
            <p:cNvPr id="9" name="TextBox 8">
              <a:extLst>
                <a:ext uri="{FF2B5EF4-FFF2-40B4-BE49-F238E27FC236}">
                  <a16:creationId xmlns:a16="http://schemas.microsoft.com/office/drawing/2014/main" id="{69B45F37-E1C3-8B0E-F64A-87014BA7576E}"/>
                </a:ext>
              </a:extLst>
            </p:cNvPr>
            <p:cNvSpPr txBox="1"/>
            <p:nvPr/>
          </p:nvSpPr>
          <p:spPr>
            <a:xfrm>
              <a:off x="4089399" y="3695700"/>
              <a:ext cx="1795958" cy="282942"/>
            </a:xfrm>
            <a:prstGeom prst="rect">
              <a:avLst/>
            </a:prstGeom>
            <a:noFill/>
          </p:spPr>
          <p:txBody>
            <a:bodyPr vert="horz" wrap="square" rtlCol="0">
              <a:spAutoFit/>
            </a:bodyPr>
            <a:lstStyle/>
            <a:p>
              <a:pPr algn="ctr"/>
              <a:r>
                <a:rPr lang="en-BW" sz="2800" b="1" dirty="0">
                  <a:solidFill>
                    <a:schemeClr val="bg1">
                      <a:lumMod val="50000"/>
                    </a:schemeClr>
                  </a:solidFill>
                  <a:latin typeface="Arial" panose="020B0604020202020204" pitchFamily="34" charset="0"/>
                  <a:cs typeface="Arial" panose="020B0604020202020204" pitchFamily="34" charset="0"/>
                </a:rPr>
                <a:t>Transitional</a:t>
              </a:r>
              <a:endParaRPr lang="en-ZA" sz="2800" b="1" dirty="0">
                <a:solidFill>
                  <a:schemeClr val="bg1">
                    <a:lumMod val="5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B4AF297-4666-9EAD-1F68-0AE3745FA93A}"/>
                </a:ext>
              </a:extLst>
            </p:cNvPr>
            <p:cNvSpPr txBox="1"/>
            <p:nvPr/>
          </p:nvSpPr>
          <p:spPr>
            <a:xfrm>
              <a:off x="6870700" y="3543300"/>
              <a:ext cx="2431454" cy="449379"/>
            </a:xfrm>
            <a:prstGeom prst="rect">
              <a:avLst/>
            </a:prstGeom>
            <a:noFill/>
          </p:spPr>
          <p:txBody>
            <a:bodyPr vert="horz" rtlCol="0">
              <a:spAutoFit/>
            </a:bodyPr>
            <a:lstStyle/>
            <a:p>
              <a:pPr algn="ctr"/>
              <a:r>
                <a:rPr lang="en-ZA" sz="2400" b="1" dirty="0">
                  <a:solidFill>
                    <a:schemeClr val="bg1">
                      <a:lumMod val="50000"/>
                    </a:schemeClr>
                  </a:solidFill>
                  <a:latin typeface="Arial" panose="020B0604020202020204" pitchFamily="34" charset="0"/>
                  <a:cs typeface="Arial" panose="020B0604020202020204" pitchFamily="34" charset="0"/>
                </a:rPr>
                <a:t>Primarily </a:t>
              </a:r>
            </a:p>
            <a:p>
              <a:pPr algn="ctr"/>
              <a:r>
                <a:rPr lang="en-ZA" sz="2400" b="1" dirty="0">
                  <a:solidFill>
                    <a:schemeClr val="bg1">
                      <a:lumMod val="50000"/>
                    </a:schemeClr>
                  </a:solidFill>
                  <a:latin typeface="Arial" panose="020B0604020202020204" pitchFamily="34" charset="0"/>
                  <a:cs typeface="Arial" panose="020B0604020202020204" pitchFamily="34" charset="0"/>
                </a:rPr>
                <a:t>student-</a:t>
              </a:r>
              <a:r>
                <a:rPr lang="en-ZA" sz="2400" b="1" dirty="0" err="1">
                  <a:solidFill>
                    <a:schemeClr val="bg1">
                      <a:lumMod val="50000"/>
                    </a:schemeClr>
                  </a:solidFill>
                  <a:latin typeface="Arial" panose="020B0604020202020204" pitchFamily="34" charset="0"/>
                  <a:cs typeface="Arial" panose="020B0604020202020204" pitchFamily="34" charset="0"/>
                </a:rPr>
                <a:t>centered</a:t>
              </a:r>
              <a:r>
                <a:rPr lang="en-ZA" sz="2400" b="1" dirty="0">
                  <a:solidFill>
                    <a:schemeClr val="bg1">
                      <a:lumMod val="50000"/>
                    </a:schemeClr>
                  </a:solidFill>
                  <a:latin typeface="Arial" panose="020B0604020202020204" pitchFamily="34" charset="0"/>
                  <a:cs typeface="Arial" panose="020B0604020202020204" pitchFamily="34" charset="0"/>
                </a:rPr>
                <a:t> learning</a:t>
              </a:r>
            </a:p>
          </p:txBody>
        </p:sp>
        <p:cxnSp>
          <p:nvCxnSpPr>
            <p:cNvPr id="11" name="Straight Connector 10">
              <a:extLst>
                <a:ext uri="{FF2B5EF4-FFF2-40B4-BE49-F238E27FC236}">
                  <a16:creationId xmlns:a16="http://schemas.microsoft.com/office/drawing/2014/main" id="{2DF27801-55E7-0D46-3569-F8015FA74BBF}"/>
                </a:ext>
              </a:extLst>
            </p:cNvPr>
            <p:cNvCxnSpPr/>
            <p:nvPr/>
          </p:nvCxnSpPr>
          <p:spPr>
            <a:xfrm>
              <a:off x="3053333" y="1330197"/>
              <a:ext cx="0" cy="2858643"/>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F6E440-EDD6-34E8-0E12-9E9BAF759D26}"/>
                </a:ext>
              </a:extLst>
            </p:cNvPr>
            <p:cNvCxnSpPr/>
            <p:nvPr/>
          </p:nvCxnSpPr>
          <p:spPr>
            <a:xfrm>
              <a:off x="6317234" y="1330197"/>
              <a:ext cx="0" cy="2858643"/>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57E4C51A-6261-04D4-6118-AE1C5676EFB2}"/>
              </a:ext>
            </a:extLst>
          </p:cNvPr>
          <p:cNvSpPr txBox="1"/>
          <p:nvPr/>
        </p:nvSpPr>
        <p:spPr>
          <a:xfrm>
            <a:off x="3914017" y="962341"/>
            <a:ext cx="9936218" cy="707886"/>
          </a:xfrm>
          <a:prstGeom prst="rect">
            <a:avLst/>
          </a:prstGeom>
          <a:noFill/>
        </p:spPr>
        <p:txBody>
          <a:bodyPr wrap="square">
            <a:spAutoFit/>
          </a:bodyPr>
          <a:lstStyle/>
          <a:p>
            <a:pPr algn="ctr"/>
            <a:r>
              <a:rPr lang="en-US" sz="4000" b="1" dirty="0">
                <a:solidFill>
                  <a:srgbClr val="FF0000"/>
                </a:solidFill>
                <a:latin typeface="Arial" panose="020B0604020202020204" pitchFamily="34" charset="0"/>
                <a:cs typeface="Arial" panose="020B0604020202020204" pitchFamily="34" charset="0"/>
              </a:rPr>
              <a:t>SHIFTING PEDAGOGY</a:t>
            </a:r>
            <a:r>
              <a:rPr lang="en-BW" sz="4000" b="1" dirty="0">
                <a:solidFill>
                  <a:srgbClr val="FF0000"/>
                </a:solidFill>
                <a:latin typeface="Arial" panose="020B0604020202020204" pitchFamily="34" charset="0"/>
                <a:cs typeface="Arial" panose="020B0604020202020204" pitchFamily="34" charset="0"/>
              </a:rPr>
              <a:t> </a:t>
            </a:r>
            <a:r>
              <a:rPr lang="en-US" sz="4000" b="1" dirty="0">
                <a:solidFill>
                  <a:srgbClr val="FF0000"/>
                </a:solidFill>
                <a:latin typeface="Arial" panose="020B0604020202020204" pitchFamily="34" charset="0"/>
                <a:cs typeface="Arial" panose="020B0604020202020204" pitchFamily="34" charset="0"/>
              </a:rPr>
              <a:t>CONCEPT</a:t>
            </a:r>
            <a:endParaRPr lang="en-GB"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437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2449" y="2054235"/>
            <a:ext cx="14583102" cy="2862322"/>
          </a:xfrm>
          <a:prstGeom prst="rect">
            <a:avLst/>
          </a:prstGeom>
        </p:spPr>
        <p:txBody>
          <a:bodyPr wrap="square">
            <a:spAutoFit/>
          </a:bodyPr>
          <a:lstStyle/>
          <a:p>
            <a:pPr algn="ctr"/>
            <a:r>
              <a:rPr lang="en-US" altLang="en-US" sz="6000" dirty="0">
                <a:latin typeface="Poppins" panose="00000500000000000000" pitchFamily="2" charset="0"/>
                <a:cs typeface="Poppins" panose="00000500000000000000" pitchFamily="2" charset="0"/>
              </a:rPr>
              <a:t>Our Education Technology Solutions adoption process is </a:t>
            </a:r>
            <a:r>
              <a:rPr lang="en-US" altLang="en-US" sz="6000" b="1" dirty="0">
                <a:solidFill>
                  <a:srgbClr val="FF0000"/>
                </a:solidFill>
                <a:latin typeface="Poppins" panose="00000500000000000000" pitchFamily="2" charset="0"/>
                <a:cs typeface="Poppins" panose="00000500000000000000" pitchFamily="2" charset="0"/>
              </a:rPr>
              <a:t>Teacher Driven </a:t>
            </a:r>
            <a:r>
              <a:rPr lang="en-US" altLang="en-US" sz="6000" dirty="0">
                <a:latin typeface="Poppins" panose="00000500000000000000" pitchFamily="2" charset="0"/>
                <a:cs typeface="Poppins" panose="00000500000000000000" pitchFamily="2" charset="0"/>
              </a:rPr>
              <a:t>but</a:t>
            </a:r>
            <a:r>
              <a:rPr lang="en-US" altLang="en-US" sz="6000" b="1" dirty="0">
                <a:latin typeface="Poppins" panose="00000500000000000000" pitchFamily="2" charset="0"/>
                <a:cs typeface="Poppins" panose="00000500000000000000" pitchFamily="2" charset="0"/>
              </a:rPr>
              <a:t> </a:t>
            </a:r>
            <a:r>
              <a:rPr lang="en-US" altLang="en-US" sz="6000" b="1" dirty="0">
                <a:solidFill>
                  <a:srgbClr val="FF0000"/>
                </a:solidFill>
                <a:latin typeface="Poppins" panose="00000500000000000000" pitchFamily="2" charset="0"/>
                <a:cs typeface="Poppins" panose="00000500000000000000" pitchFamily="2" charset="0"/>
              </a:rPr>
              <a:t>Student-Centric</a:t>
            </a:r>
            <a:endParaRPr lang="en-GB" sz="6000" b="1" dirty="0">
              <a:latin typeface="Poppins" panose="00000500000000000000" pitchFamily="2" charset="0"/>
              <a:cs typeface="Poppins" panose="00000500000000000000" pitchFamily="2" charset="0"/>
            </a:endParaRPr>
          </a:p>
        </p:txBody>
      </p:sp>
      <p:pic>
        <p:nvPicPr>
          <p:cNvPr id="20" name="Picture 39" descr="Thought-bubble_kaleidosc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641" y="4560568"/>
            <a:ext cx="5172621" cy="669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508010" y="6604140"/>
            <a:ext cx="9144000" cy="1477328"/>
          </a:xfrm>
          <a:prstGeom prst="rect">
            <a:avLst/>
          </a:prstGeom>
        </p:spPr>
        <p:txBody>
          <a:bodyPr>
            <a:spAutoFit/>
          </a:bodyPr>
          <a:lstStyle/>
          <a:p>
            <a:r>
              <a:rPr lang="en-GB" sz="3000" b="1" dirty="0">
                <a:solidFill>
                  <a:srgbClr val="000000"/>
                </a:solidFill>
              </a:rPr>
              <a:t>= derived from Greek word: to lead the child</a:t>
            </a:r>
          </a:p>
          <a:p>
            <a:r>
              <a:rPr lang="en-GB" sz="3000" b="1" dirty="0">
                <a:solidFill>
                  <a:srgbClr val="000000"/>
                </a:solidFill>
              </a:rPr>
              <a:t>= teaching skills required to impart knowledge of their subject area</a:t>
            </a:r>
          </a:p>
        </p:txBody>
      </p:sp>
      <p:sp>
        <p:nvSpPr>
          <p:cNvPr id="22" name="Rectangle 2"/>
          <p:cNvSpPr>
            <a:spLocks noGrp="1"/>
          </p:cNvSpPr>
          <p:nvPr>
            <p:ph type="title" idx="4294967295"/>
          </p:nvPr>
        </p:nvSpPr>
        <p:spPr>
          <a:xfrm>
            <a:off x="3733800" y="5370444"/>
            <a:ext cx="12344400" cy="1243013"/>
          </a:xfrm>
        </p:spPr>
        <p:txBody>
          <a:bodyPr/>
          <a:lstStyle/>
          <a:p>
            <a:pPr algn="ctr"/>
            <a:r>
              <a:rPr lang="en-US" altLang="en-US" sz="6000" b="1" dirty="0">
                <a:solidFill>
                  <a:srgbClr val="7030A0"/>
                </a:solidFill>
              </a:rPr>
              <a:t>Pedagogy</a:t>
            </a:r>
          </a:p>
        </p:txBody>
      </p:sp>
      <p:grpSp>
        <p:nvGrpSpPr>
          <p:cNvPr id="2" name="Group 22">
            <a:extLst>
              <a:ext uri="{FF2B5EF4-FFF2-40B4-BE49-F238E27FC236}">
                <a16:creationId xmlns:a16="http://schemas.microsoft.com/office/drawing/2014/main" id="{A69F502D-16DC-ABDF-BE17-0580460ADB98}"/>
              </a:ext>
            </a:extLst>
          </p:cNvPr>
          <p:cNvGrpSpPr/>
          <p:nvPr/>
        </p:nvGrpSpPr>
        <p:grpSpPr>
          <a:xfrm>
            <a:off x="-3429003" y="-4256190"/>
            <a:ext cx="5924489" cy="6592262"/>
            <a:chOff x="31362" y="38100"/>
            <a:chExt cx="812800" cy="904414"/>
          </a:xfrm>
        </p:grpSpPr>
        <p:sp>
          <p:nvSpPr>
            <p:cNvPr id="3" name="Freeform 23">
              <a:extLst>
                <a:ext uri="{FF2B5EF4-FFF2-40B4-BE49-F238E27FC236}">
                  <a16:creationId xmlns:a16="http://schemas.microsoft.com/office/drawing/2014/main" id="{EFA8E25C-A18F-F742-F75F-0794C1855C0F}"/>
                </a:ext>
              </a:extLst>
            </p:cNvPr>
            <p:cNvSpPr/>
            <p:nvPr/>
          </p:nvSpPr>
          <p:spPr>
            <a:xfrm>
              <a:off x="31362" y="12971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75000"/>
                <a:lumOff val="25000"/>
                <a:alpha val="95686"/>
              </a:schemeClr>
            </a:solidFill>
            <a:ln cap="sq">
              <a:noFill/>
              <a:prstDash val="solid"/>
              <a:miter/>
            </a:ln>
          </p:spPr>
          <p:txBody>
            <a:bodyPr/>
            <a:lstStyle/>
            <a:p>
              <a:endParaRPr lang="en-BW" dirty="0"/>
            </a:p>
          </p:txBody>
        </p:sp>
        <p:sp>
          <p:nvSpPr>
            <p:cNvPr id="9" name="TextBox 24">
              <a:extLst>
                <a:ext uri="{FF2B5EF4-FFF2-40B4-BE49-F238E27FC236}">
                  <a16:creationId xmlns:a16="http://schemas.microsoft.com/office/drawing/2014/main" id="{F30F421C-6691-D26D-4527-B4053DBF673D}"/>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0" name="Group 19">
            <a:extLst>
              <a:ext uri="{FF2B5EF4-FFF2-40B4-BE49-F238E27FC236}">
                <a16:creationId xmlns:a16="http://schemas.microsoft.com/office/drawing/2014/main" id="{B8150999-EB93-4AF9-A69B-CB42C3C57334}"/>
              </a:ext>
            </a:extLst>
          </p:cNvPr>
          <p:cNvGrpSpPr/>
          <p:nvPr/>
        </p:nvGrpSpPr>
        <p:grpSpPr>
          <a:xfrm>
            <a:off x="15238003" y="8290589"/>
            <a:ext cx="7523780" cy="7523780"/>
            <a:chOff x="0" y="0"/>
            <a:chExt cx="812800" cy="812800"/>
          </a:xfrm>
        </p:grpSpPr>
        <p:sp>
          <p:nvSpPr>
            <p:cNvPr id="11" name="Freeform 20">
              <a:extLst>
                <a:ext uri="{FF2B5EF4-FFF2-40B4-BE49-F238E27FC236}">
                  <a16:creationId xmlns:a16="http://schemas.microsoft.com/office/drawing/2014/main" id="{AAAF0212-D5A7-6D50-0FDD-5C3281A992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50000"/>
                <a:lumOff val="50000"/>
                <a:alpha val="95686"/>
              </a:schemeClr>
            </a:solidFill>
            <a:ln cap="sq">
              <a:noFill/>
              <a:prstDash val="solid"/>
              <a:miter/>
            </a:ln>
          </p:spPr>
          <p:txBody>
            <a:bodyPr/>
            <a:lstStyle/>
            <a:p>
              <a:endParaRPr lang="en-BW" dirty="0"/>
            </a:p>
          </p:txBody>
        </p:sp>
        <p:sp>
          <p:nvSpPr>
            <p:cNvPr id="12" name="TextBox 21">
              <a:extLst>
                <a:ext uri="{FF2B5EF4-FFF2-40B4-BE49-F238E27FC236}">
                  <a16:creationId xmlns:a16="http://schemas.microsoft.com/office/drawing/2014/main" id="{61FE1D9F-EAAD-4B0E-09EB-3325AC887C61}"/>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13" name="Picture 12">
            <a:extLst>
              <a:ext uri="{FF2B5EF4-FFF2-40B4-BE49-F238E27FC236}">
                <a16:creationId xmlns:a16="http://schemas.microsoft.com/office/drawing/2014/main" id="{448FD63F-1498-07C7-A863-03EB1DB1C794}"/>
              </a:ext>
            </a:extLst>
          </p:cNvPr>
          <p:cNvPicPr>
            <a:picLocks noChangeAspect="1"/>
          </p:cNvPicPr>
          <p:nvPr/>
        </p:nvPicPr>
        <p:blipFill>
          <a:blip r:embed="rId3" cstate="print">
            <a:extLst>
              <a:ext uri="{28A0092B-C50C-407E-A947-70E740481C1C}">
                <a14:useLocalDpi xmlns:a14="http://schemas.microsoft.com/office/drawing/2010/main" val="0"/>
              </a:ext>
            </a:extLst>
          </a:blip>
          <a:srcRect t="28395" b="37836"/>
          <a:stretch>
            <a:fillRect/>
          </a:stretch>
        </p:blipFill>
        <p:spPr bwMode="auto">
          <a:xfrm>
            <a:off x="-59340" y="8729694"/>
            <a:ext cx="3373775" cy="1606110"/>
          </a:xfrm>
          <a:prstGeom prst="rect">
            <a:avLst/>
          </a:prstGeom>
          <a:noFill/>
        </p:spPr>
      </p:pic>
    </p:spTree>
    <p:extLst>
      <p:ext uri="{BB962C8B-B14F-4D97-AF65-F5344CB8AC3E}">
        <p14:creationId xmlns:p14="http://schemas.microsoft.com/office/powerpoint/2010/main" val="3631928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a:extLst>
              <a:ext uri="{FF2B5EF4-FFF2-40B4-BE49-F238E27FC236}">
                <a16:creationId xmlns:a16="http://schemas.microsoft.com/office/drawing/2014/main" id="{3F304E29-333D-8652-5DD1-E00AD3CD7EE3}"/>
              </a:ext>
            </a:extLst>
          </p:cNvPr>
          <p:cNvSpPr/>
          <p:nvPr/>
        </p:nvSpPr>
        <p:spPr>
          <a:xfrm>
            <a:off x="0" y="8648700"/>
            <a:ext cx="18319744" cy="1638300"/>
          </a:xfrm>
          <a:custGeom>
            <a:avLst/>
            <a:gdLst/>
            <a:ahLst/>
            <a:cxnLst/>
            <a:rect l="l" t="t" r="r" b="b"/>
            <a:pathLst>
              <a:path w="1322448" h="2709333">
                <a:moveTo>
                  <a:pt x="0" y="0"/>
                </a:moveTo>
                <a:lnTo>
                  <a:pt x="1322448" y="0"/>
                </a:lnTo>
                <a:lnTo>
                  <a:pt x="1322448" y="2709333"/>
                </a:lnTo>
                <a:lnTo>
                  <a:pt x="0" y="2709333"/>
                </a:lnTo>
                <a:close/>
              </a:path>
            </a:pathLst>
          </a:custGeom>
          <a:solidFill>
            <a:schemeClr val="tx1">
              <a:lumMod val="75000"/>
              <a:lumOff val="25000"/>
            </a:schemeClr>
          </a:solidFill>
        </p:spPr>
        <p:txBody>
          <a:bodyPr/>
          <a:lstStyle/>
          <a:p>
            <a:endParaRPr lang="en-BW" dirty="0"/>
          </a:p>
        </p:txBody>
      </p:sp>
      <p:sp>
        <p:nvSpPr>
          <p:cNvPr id="2" name="Title 1">
            <a:extLst>
              <a:ext uri="{FF2B5EF4-FFF2-40B4-BE49-F238E27FC236}">
                <a16:creationId xmlns:a16="http://schemas.microsoft.com/office/drawing/2014/main" id="{DB3C406B-5BF7-459F-9588-4EC3A46D7E7B}"/>
              </a:ext>
            </a:extLst>
          </p:cNvPr>
          <p:cNvSpPr>
            <a:spLocks noGrp="1"/>
          </p:cNvSpPr>
          <p:nvPr>
            <p:ph type="title"/>
          </p:nvPr>
        </p:nvSpPr>
        <p:spPr>
          <a:xfrm>
            <a:off x="1127349" y="131588"/>
            <a:ext cx="15773400" cy="1333736"/>
          </a:xfrm>
        </p:spPr>
        <p:txBody>
          <a:bodyPr>
            <a:noAutofit/>
          </a:bodyPr>
          <a:lstStyle/>
          <a:p>
            <a:pPr algn="ctr"/>
            <a:r>
              <a:rPr lang="en-US" sz="3600" b="1" dirty="0">
                <a:solidFill>
                  <a:schemeClr val="tx1">
                    <a:lumMod val="85000"/>
                    <a:lumOff val="15000"/>
                  </a:schemeClr>
                </a:solidFill>
                <a:latin typeface="Poppins" panose="00000500000000000000" pitchFamily="2" charset="0"/>
                <a:cs typeface="Poppins" panose="00000500000000000000" pitchFamily="2" charset="0"/>
              </a:rPr>
              <a:t>TEACHING AND LEARNING BEST PRACTICES – BEST APPROACH </a:t>
            </a:r>
            <a:r>
              <a:rPr lang="en-BW" sz="3600" b="1" dirty="0">
                <a:solidFill>
                  <a:schemeClr val="tx1">
                    <a:lumMod val="85000"/>
                    <a:lumOff val="15000"/>
                  </a:schemeClr>
                </a:solidFill>
                <a:latin typeface="Poppins" panose="00000500000000000000" pitchFamily="2" charset="0"/>
                <a:cs typeface="Poppins" panose="00000500000000000000" pitchFamily="2" charset="0"/>
              </a:rPr>
              <a:t>FOR</a:t>
            </a:r>
            <a:r>
              <a:rPr lang="en-US" sz="3600" b="1" dirty="0">
                <a:solidFill>
                  <a:schemeClr val="tx1">
                    <a:lumMod val="85000"/>
                    <a:lumOff val="15000"/>
                  </a:schemeClr>
                </a:solidFill>
                <a:latin typeface="Poppins" panose="00000500000000000000" pitchFamily="2" charset="0"/>
                <a:cs typeface="Poppins" panose="00000500000000000000" pitchFamily="2" charset="0"/>
              </a:rPr>
              <a:t> INTEGRATION OF ICT INTO EDUCATION</a:t>
            </a:r>
            <a:endParaRPr lang="en-BW" sz="3600" b="1" dirty="0">
              <a:solidFill>
                <a:schemeClr val="tx1">
                  <a:lumMod val="85000"/>
                  <a:lumOff val="15000"/>
                </a:schemeClr>
              </a:solidFill>
              <a:latin typeface="Poppins" panose="00000500000000000000" pitchFamily="2" charset="0"/>
              <a:cs typeface="Poppins" panose="00000500000000000000" pitchFamily="2" charset="0"/>
            </a:endParaRPr>
          </a:p>
        </p:txBody>
      </p:sp>
      <p:grpSp>
        <p:nvGrpSpPr>
          <p:cNvPr id="6" name="Group 5">
            <a:extLst>
              <a:ext uri="{FF2B5EF4-FFF2-40B4-BE49-F238E27FC236}">
                <a16:creationId xmlns:a16="http://schemas.microsoft.com/office/drawing/2014/main" id="{D4F38D6A-5A9B-4A19-B38B-7878795B5DA8}"/>
              </a:ext>
            </a:extLst>
          </p:cNvPr>
          <p:cNvGrpSpPr/>
          <p:nvPr/>
        </p:nvGrpSpPr>
        <p:grpSpPr>
          <a:xfrm>
            <a:off x="2543412" y="1656131"/>
            <a:ext cx="12941274" cy="7577787"/>
            <a:chOff x="1" y="-80474"/>
            <a:chExt cx="10160000" cy="5690065"/>
          </a:xfrm>
        </p:grpSpPr>
        <p:pic>
          <p:nvPicPr>
            <p:cNvPr id="7" name="Picture 6">
              <a:extLst>
                <a:ext uri="{FF2B5EF4-FFF2-40B4-BE49-F238E27FC236}">
                  <a16:creationId xmlns:a16="http://schemas.microsoft.com/office/drawing/2014/main" id="{F7BF09B3-FDE3-44F8-AAA4-D322EFE8B282}"/>
                </a:ext>
              </a:extLst>
            </p:cNvPr>
            <p:cNvPicPr>
              <a:picLocks/>
            </p:cNvPicPr>
            <p:nvPr/>
          </p:nvPicPr>
          <p:blipFill rotWithShape="1">
            <a:blip r:embed="rId2">
              <a:extLst>
                <a:ext uri="{28A0092B-C50C-407E-A947-70E740481C1C}">
                  <a14:useLocalDpi xmlns:a14="http://schemas.microsoft.com/office/drawing/2010/main" val="0"/>
                </a:ext>
              </a:extLst>
            </a:blip>
            <a:srcRect t="2607" b="9517"/>
            <a:stretch/>
          </p:blipFill>
          <p:spPr>
            <a:xfrm>
              <a:off x="1" y="-80474"/>
              <a:ext cx="10160000" cy="5035186"/>
            </a:xfrm>
            <a:prstGeom prst="rect">
              <a:avLst/>
            </a:prstGeom>
            <a:solidFill>
              <a:scrgbClr r="0" g="0" b="0">
                <a:alpha val="0"/>
              </a:scrgbClr>
            </a:solidFill>
          </p:spPr>
        </p:pic>
        <p:grpSp>
          <p:nvGrpSpPr>
            <p:cNvPr id="8" name="Group 7">
              <a:extLst>
                <a:ext uri="{FF2B5EF4-FFF2-40B4-BE49-F238E27FC236}">
                  <a16:creationId xmlns:a16="http://schemas.microsoft.com/office/drawing/2014/main" id="{0E81004E-D5A2-452D-897D-0263D52073CC}"/>
                </a:ext>
              </a:extLst>
            </p:cNvPr>
            <p:cNvGrpSpPr/>
            <p:nvPr/>
          </p:nvGrpSpPr>
          <p:grpSpPr>
            <a:xfrm>
              <a:off x="80010" y="217200"/>
              <a:ext cx="9936481" cy="5392391"/>
              <a:chOff x="80010" y="217200"/>
              <a:chExt cx="9936481" cy="5392391"/>
            </a:xfrm>
          </p:grpSpPr>
          <p:sp>
            <p:nvSpPr>
              <p:cNvPr id="9" name="Freeform: Shape 8">
                <a:extLst>
                  <a:ext uri="{FF2B5EF4-FFF2-40B4-BE49-F238E27FC236}">
                    <a16:creationId xmlns:a16="http://schemas.microsoft.com/office/drawing/2014/main" id="{9EEE501E-B22A-444A-81E4-59D0848D9164}"/>
                  </a:ext>
                </a:extLst>
              </p:cNvPr>
              <p:cNvSpPr/>
              <p:nvPr/>
            </p:nvSpPr>
            <p:spPr>
              <a:xfrm flipH="1">
                <a:off x="8483600" y="495300"/>
                <a:ext cx="1532891" cy="1507491"/>
              </a:xfrm>
              <a:custGeom>
                <a:avLst/>
                <a:gdLst/>
                <a:ahLst/>
                <a:cxnLst/>
                <a:rect l="0" t="0" r="0" b="0"/>
                <a:pathLst>
                  <a:path w="1532891" h="1507491">
                    <a:moveTo>
                      <a:pt x="0" y="0"/>
                    </a:moveTo>
                    <a:lnTo>
                      <a:pt x="1532890" y="1507490"/>
                    </a:lnTo>
                    <a:lnTo>
                      <a:pt x="0" y="1507490"/>
                    </a:lnTo>
                    <a:close/>
                  </a:path>
                </a:pathLst>
              </a:custGeom>
              <a:solidFill>
                <a:srgbClr val="0000FF">
                  <a:alpha val="0"/>
                </a:srgbClr>
              </a:solidFill>
              <a:ln w="38100" cap="flat" cmpd="sng" algn="ctr">
                <a:solidFill>
                  <a:srgbClr val="FFFFFF">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Poppins" panose="00000500000000000000" pitchFamily="2" charset="0"/>
                  <a:cs typeface="Poppins" panose="00000500000000000000" pitchFamily="2" charset="0"/>
                </a:endParaRPr>
              </a:p>
            </p:txBody>
          </p:sp>
          <p:grpSp>
            <p:nvGrpSpPr>
              <p:cNvPr id="12" name="Group 11">
                <a:extLst>
                  <a:ext uri="{FF2B5EF4-FFF2-40B4-BE49-F238E27FC236}">
                    <a16:creationId xmlns:a16="http://schemas.microsoft.com/office/drawing/2014/main" id="{2A755AE3-D4FE-413A-ACE3-5BAEB3A05E88}"/>
                  </a:ext>
                </a:extLst>
              </p:cNvPr>
              <p:cNvGrpSpPr/>
              <p:nvPr/>
            </p:nvGrpSpPr>
            <p:grpSpPr>
              <a:xfrm>
                <a:off x="80010" y="217200"/>
                <a:ext cx="9642377" cy="5392391"/>
                <a:chOff x="80010" y="217200"/>
                <a:chExt cx="9642377" cy="5392391"/>
              </a:xfrm>
            </p:grpSpPr>
            <p:sp>
              <p:nvSpPr>
                <p:cNvPr id="13" name="Freeform: Shape 12">
                  <a:extLst>
                    <a:ext uri="{FF2B5EF4-FFF2-40B4-BE49-F238E27FC236}">
                      <a16:creationId xmlns:a16="http://schemas.microsoft.com/office/drawing/2014/main" id="{1849E49F-53E6-49F3-9F3D-F9F519744082}"/>
                    </a:ext>
                  </a:extLst>
                </p:cNvPr>
                <p:cNvSpPr/>
                <p:nvPr/>
              </p:nvSpPr>
              <p:spPr>
                <a:xfrm>
                  <a:off x="80010" y="1391920"/>
                  <a:ext cx="1014731" cy="585471"/>
                </a:xfrm>
                <a:custGeom>
                  <a:avLst/>
                  <a:gdLst/>
                  <a:ahLst/>
                  <a:cxnLst/>
                  <a:rect l="0" t="0" r="0" b="0"/>
                  <a:pathLst>
                    <a:path w="1014731" h="585471">
                      <a:moveTo>
                        <a:pt x="169122" y="0"/>
                      </a:moveTo>
                      <a:lnTo>
                        <a:pt x="862449" y="0"/>
                      </a:lnTo>
                      <a:lnTo>
                        <a:pt x="879433" y="1994"/>
                      </a:lnTo>
                      <a:lnTo>
                        <a:pt x="909803" y="6810"/>
                      </a:lnTo>
                      <a:lnTo>
                        <a:pt x="938590" y="16609"/>
                      </a:lnTo>
                      <a:lnTo>
                        <a:pt x="952119" y="21426"/>
                      </a:lnTo>
                      <a:lnTo>
                        <a:pt x="975868" y="35128"/>
                      </a:lnTo>
                      <a:lnTo>
                        <a:pt x="992708" y="50740"/>
                      </a:lnTo>
                      <a:lnTo>
                        <a:pt x="1001201" y="59544"/>
                      </a:lnTo>
                      <a:lnTo>
                        <a:pt x="1009692" y="77066"/>
                      </a:lnTo>
                      <a:lnTo>
                        <a:pt x="1013003" y="86865"/>
                      </a:lnTo>
                      <a:lnTo>
                        <a:pt x="1013003" y="91683"/>
                      </a:lnTo>
                      <a:lnTo>
                        <a:pt x="1014730" y="97578"/>
                      </a:lnTo>
                      <a:lnTo>
                        <a:pt x="1014730" y="487892"/>
                      </a:lnTo>
                      <a:lnTo>
                        <a:pt x="1013003" y="492792"/>
                      </a:lnTo>
                      <a:lnTo>
                        <a:pt x="1013003" y="497691"/>
                      </a:lnTo>
                      <a:lnTo>
                        <a:pt x="1009692" y="507407"/>
                      </a:lnTo>
                      <a:lnTo>
                        <a:pt x="1001201" y="524929"/>
                      </a:lnTo>
                      <a:lnTo>
                        <a:pt x="984360" y="541538"/>
                      </a:lnTo>
                      <a:lnTo>
                        <a:pt x="975868" y="549345"/>
                      </a:lnTo>
                      <a:lnTo>
                        <a:pt x="952119" y="563047"/>
                      </a:lnTo>
                      <a:lnTo>
                        <a:pt x="925059" y="572764"/>
                      </a:lnTo>
                      <a:lnTo>
                        <a:pt x="909803" y="577663"/>
                      </a:lnTo>
                      <a:lnTo>
                        <a:pt x="879433" y="582563"/>
                      </a:lnTo>
                      <a:lnTo>
                        <a:pt x="862449" y="584473"/>
                      </a:lnTo>
                      <a:lnTo>
                        <a:pt x="854100" y="584473"/>
                      </a:lnTo>
                      <a:lnTo>
                        <a:pt x="845608" y="585470"/>
                      </a:lnTo>
                      <a:lnTo>
                        <a:pt x="169122" y="585470"/>
                      </a:lnTo>
                      <a:lnTo>
                        <a:pt x="158902" y="584473"/>
                      </a:lnTo>
                      <a:lnTo>
                        <a:pt x="150555" y="584473"/>
                      </a:lnTo>
                      <a:lnTo>
                        <a:pt x="133570" y="582563"/>
                      </a:lnTo>
                      <a:lnTo>
                        <a:pt x="103200" y="577663"/>
                      </a:lnTo>
                      <a:lnTo>
                        <a:pt x="74413" y="567864"/>
                      </a:lnTo>
                      <a:lnTo>
                        <a:pt x="60884" y="563047"/>
                      </a:lnTo>
                      <a:lnTo>
                        <a:pt x="37278" y="549345"/>
                      </a:lnTo>
                      <a:lnTo>
                        <a:pt x="20295" y="533733"/>
                      </a:lnTo>
                      <a:lnTo>
                        <a:pt x="11802" y="524929"/>
                      </a:lnTo>
                      <a:lnTo>
                        <a:pt x="3454" y="507407"/>
                      </a:lnTo>
                      <a:lnTo>
                        <a:pt x="0" y="497691"/>
                      </a:lnTo>
                      <a:lnTo>
                        <a:pt x="0" y="86865"/>
                      </a:lnTo>
                      <a:lnTo>
                        <a:pt x="3454" y="77066"/>
                      </a:lnTo>
                      <a:lnTo>
                        <a:pt x="11802" y="59544"/>
                      </a:lnTo>
                      <a:lnTo>
                        <a:pt x="28787" y="42935"/>
                      </a:lnTo>
                      <a:lnTo>
                        <a:pt x="37278" y="35128"/>
                      </a:lnTo>
                      <a:lnTo>
                        <a:pt x="60884" y="21426"/>
                      </a:lnTo>
                      <a:lnTo>
                        <a:pt x="87944" y="11709"/>
                      </a:lnTo>
                      <a:lnTo>
                        <a:pt x="103200" y="6810"/>
                      </a:lnTo>
                      <a:lnTo>
                        <a:pt x="133570" y="1994"/>
                      </a:lnTo>
                      <a:lnTo>
                        <a:pt x="150555" y="0"/>
                      </a:lnTo>
                      <a:close/>
                    </a:path>
                  </a:pathLst>
                </a:custGeom>
                <a:solidFill>
                  <a:srgbClr val="FFFFFF">
                    <a:alpha val="0"/>
                  </a:srgbClr>
                </a:solidFill>
                <a:ln w="12700" cap="flat" cmpd="sng" algn="ctr">
                  <a:solidFill>
                    <a:srgbClr val="FFFFFF">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Poppins" panose="00000500000000000000" pitchFamily="2" charset="0"/>
                    <a:cs typeface="Poppins" panose="00000500000000000000" pitchFamily="2" charset="0"/>
                  </a:endParaRPr>
                </a:p>
              </p:txBody>
            </p:sp>
            <p:sp>
              <p:nvSpPr>
                <p:cNvPr id="14" name="Freeform: Shape 13">
                  <a:extLst>
                    <a:ext uri="{FF2B5EF4-FFF2-40B4-BE49-F238E27FC236}">
                      <a16:creationId xmlns:a16="http://schemas.microsoft.com/office/drawing/2014/main" id="{31F79D3D-0D3F-45EA-BDD2-FB734DB634CC}"/>
                    </a:ext>
                  </a:extLst>
                </p:cNvPr>
                <p:cNvSpPr/>
                <p:nvPr/>
              </p:nvSpPr>
              <p:spPr>
                <a:xfrm>
                  <a:off x="105410" y="4630420"/>
                  <a:ext cx="1014731" cy="585471"/>
                </a:xfrm>
                <a:custGeom>
                  <a:avLst/>
                  <a:gdLst/>
                  <a:ahLst/>
                  <a:cxnLst/>
                  <a:rect l="0" t="0" r="0" b="0"/>
                  <a:pathLst>
                    <a:path w="1014731" h="585471">
                      <a:moveTo>
                        <a:pt x="169122" y="0"/>
                      </a:moveTo>
                      <a:lnTo>
                        <a:pt x="862449" y="0"/>
                      </a:lnTo>
                      <a:lnTo>
                        <a:pt x="879433" y="1994"/>
                      </a:lnTo>
                      <a:lnTo>
                        <a:pt x="909803" y="6810"/>
                      </a:lnTo>
                      <a:lnTo>
                        <a:pt x="938590" y="16609"/>
                      </a:lnTo>
                      <a:lnTo>
                        <a:pt x="952119" y="21426"/>
                      </a:lnTo>
                      <a:lnTo>
                        <a:pt x="975868" y="35128"/>
                      </a:lnTo>
                      <a:lnTo>
                        <a:pt x="992708" y="50740"/>
                      </a:lnTo>
                      <a:lnTo>
                        <a:pt x="1001201" y="59544"/>
                      </a:lnTo>
                      <a:lnTo>
                        <a:pt x="1009692" y="77066"/>
                      </a:lnTo>
                      <a:lnTo>
                        <a:pt x="1013003" y="86865"/>
                      </a:lnTo>
                      <a:lnTo>
                        <a:pt x="1013003" y="91682"/>
                      </a:lnTo>
                      <a:lnTo>
                        <a:pt x="1014730" y="97578"/>
                      </a:lnTo>
                      <a:lnTo>
                        <a:pt x="1014730" y="487892"/>
                      </a:lnTo>
                      <a:lnTo>
                        <a:pt x="1013003" y="492792"/>
                      </a:lnTo>
                      <a:lnTo>
                        <a:pt x="1013003" y="497691"/>
                      </a:lnTo>
                      <a:lnTo>
                        <a:pt x="1009692" y="507407"/>
                      </a:lnTo>
                      <a:lnTo>
                        <a:pt x="1001201" y="524929"/>
                      </a:lnTo>
                      <a:lnTo>
                        <a:pt x="984360" y="541538"/>
                      </a:lnTo>
                      <a:lnTo>
                        <a:pt x="975868" y="549345"/>
                      </a:lnTo>
                      <a:lnTo>
                        <a:pt x="952119" y="563047"/>
                      </a:lnTo>
                      <a:lnTo>
                        <a:pt x="925059" y="572764"/>
                      </a:lnTo>
                      <a:lnTo>
                        <a:pt x="909803" y="577663"/>
                      </a:lnTo>
                      <a:lnTo>
                        <a:pt x="879433" y="582563"/>
                      </a:lnTo>
                      <a:lnTo>
                        <a:pt x="862449" y="584473"/>
                      </a:lnTo>
                      <a:lnTo>
                        <a:pt x="854100" y="584473"/>
                      </a:lnTo>
                      <a:lnTo>
                        <a:pt x="845608" y="585470"/>
                      </a:lnTo>
                      <a:lnTo>
                        <a:pt x="169122" y="585470"/>
                      </a:lnTo>
                      <a:lnTo>
                        <a:pt x="158902" y="584473"/>
                      </a:lnTo>
                      <a:lnTo>
                        <a:pt x="150555" y="584473"/>
                      </a:lnTo>
                      <a:lnTo>
                        <a:pt x="133570" y="582563"/>
                      </a:lnTo>
                      <a:lnTo>
                        <a:pt x="103200" y="577663"/>
                      </a:lnTo>
                      <a:lnTo>
                        <a:pt x="74413" y="567864"/>
                      </a:lnTo>
                      <a:lnTo>
                        <a:pt x="60884" y="563047"/>
                      </a:lnTo>
                      <a:lnTo>
                        <a:pt x="37278" y="549345"/>
                      </a:lnTo>
                      <a:lnTo>
                        <a:pt x="20295" y="533733"/>
                      </a:lnTo>
                      <a:lnTo>
                        <a:pt x="11802" y="524929"/>
                      </a:lnTo>
                      <a:lnTo>
                        <a:pt x="3454" y="507407"/>
                      </a:lnTo>
                      <a:lnTo>
                        <a:pt x="0" y="497691"/>
                      </a:lnTo>
                      <a:lnTo>
                        <a:pt x="0" y="86865"/>
                      </a:lnTo>
                      <a:lnTo>
                        <a:pt x="3454" y="77066"/>
                      </a:lnTo>
                      <a:lnTo>
                        <a:pt x="11802" y="59544"/>
                      </a:lnTo>
                      <a:lnTo>
                        <a:pt x="28787" y="42935"/>
                      </a:lnTo>
                      <a:lnTo>
                        <a:pt x="37278" y="35128"/>
                      </a:lnTo>
                      <a:lnTo>
                        <a:pt x="60884" y="21426"/>
                      </a:lnTo>
                      <a:lnTo>
                        <a:pt x="87944" y="11709"/>
                      </a:lnTo>
                      <a:lnTo>
                        <a:pt x="103200" y="6810"/>
                      </a:lnTo>
                      <a:lnTo>
                        <a:pt x="133570" y="1994"/>
                      </a:lnTo>
                      <a:lnTo>
                        <a:pt x="150555" y="0"/>
                      </a:lnTo>
                      <a:close/>
                    </a:path>
                  </a:pathLst>
                </a:custGeom>
                <a:solidFill>
                  <a:srgbClr val="FFFFFF">
                    <a:alpha val="0"/>
                  </a:srgbClr>
                </a:solidFill>
                <a:ln w="12700" cap="flat" cmpd="sng" algn="ctr">
                  <a:solidFill>
                    <a:srgbClr val="FFFFFF">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Poppins" panose="00000500000000000000" pitchFamily="2" charset="0"/>
                    <a:cs typeface="Poppins" panose="00000500000000000000" pitchFamily="2" charset="0"/>
                  </a:endParaRPr>
                </a:p>
              </p:txBody>
            </p:sp>
            <p:sp>
              <p:nvSpPr>
                <p:cNvPr id="15" name="Freeform: Shape 14">
                  <a:extLst>
                    <a:ext uri="{FF2B5EF4-FFF2-40B4-BE49-F238E27FC236}">
                      <a16:creationId xmlns:a16="http://schemas.microsoft.com/office/drawing/2014/main" id="{4878631A-E5F2-496D-897F-FBF81A822425}"/>
                    </a:ext>
                  </a:extLst>
                </p:cNvPr>
                <p:cNvSpPr/>
                <p:nvPr/>
              </p:nvSpPr>
              <p:spPr>
                <a:xfrm>
                  <a:off x="92710" y="5024120"/>
                  <a:ext cx="1014731" cy="585471"/>
                </a:xfrm>
                <a:custGeom>
                  <a:avLst/>
                  <a:gdLst/>
                  <a:ahLst/>
                  <a:cxnLst/>
                  <a:rect l="0" t="0" r="0" b="0"/>
                  <a:pathLst>
                    <a:path w="1014731" h="585471">
                      <a:moveTo>
                        <a:pt x="169122" y="0"/>
                      </a:moveTo>
                      <a:lnTo>
                        <a:pt x="862449" y="0"/>
                      </a:lnTo>
                      <a:lnTo>
                        <a:pt x="879433" y="1994"/>
                      </a:lnTo>
                      <a:lnTo>
                        <a:pt x="909803" y="6810"/>
                      </a:lnTo>
                      <a:lnTo>
                        <a:pt x="938590" y="16609"/>
                      </a:lnTo>
                      <a:lnTo>
                        <a:pt x="952119" y="21426"/>
                      </a:lnTo>
                      <a:lnTo>
                        <a:pt x="975868" y="35128"/>
                      </a:lnTo>
                      <a:lnTo>
                        <a:pt x="992708" y="50740"/>
                      </a:lnTo>
                      <a:lnTo>
                        <a:pt x="1001201" y="59544"/>
                      </a:lnTo>
                      <a:lnTo>
                        <a:pt x="1009692" y="77066"/>
                      </a:lnTo>
                      <a:lnTo>
                        <a:pt x="1013003" y="86865"/>
                      </a:lnTo>
                      <a:lnTo>
                        <a:pt x="1013003" y="91682"/>
                      </a:lnTo>
                      <a:lnTo>
                        <a:pt x="1014730" y="97578"/>
                      </a:lnTo>
                      <a:lnTo>
                        <a:pt x="1014730" y="487892"/>
                      </a:lnTo>
                      <a:lnTo>
                        <a:pt x="1013003" y="492792"/>
                      </a:lnTo>
                      <a:lnTo>
                        <a:pt x="1013003" y="497691"/>
                      </a:lnTo>
                      <a:lnTo>
                        <a:pt x="1009692" y="507407"/>
                      </a:lnTo>
                      <a:lnTo>
                        <a:pt x="1001201" y="524929"/>
                      </a:lnTo>
                      <a:lnTo>
                        <a:pt x="984360" y="541538"/>
                      </a:lnTo>
                      <a:lnTo>
                        <a:pt x="975868" y="549345"/>
                      </a:lnTo>
                      <a:lnTo>
                        <a:pt x="952119" y="563047"/>
                      </a:lnTo>
                      <a:lnTo>
                        <a:pt x="925059" y="572764"/>
                      </a:lnTo>
                      <a:lnTo>
                        <a:pt x="909803" y="577663"/>
                      </a:lnTo>
                      <a:lnTo>
                        <a:pt x="879433" y="582563"/>
                      </a:lnTo>
                      <a:lnTo>
                        <a:pt x="862449" y="584473"/>
                      </a:lnTo>
                      <a:lnTo>
                        <a:pt x="854100" y="584473"/>
                      </a:lnTo>
                      <a:lnTo>
                        <a:pt x="845608" y="585470"/>
                      </a:lnTo>
                      <a:lnTo>
                        <a:pt x="169122" y="585470"/>
                      </a:lnTo>
                      <a:lnTo>
                        <a:pt x="158902" y="584473"/>
                      </a:lnTo>
                      <a:lnTo>
                        <a:pt x="150555" y="584473"/>
                      </a:lnTo>
                      <a:lnTo>
                        <a:pt x="133570" y="582563"/>
                      </a:lnTo>
                      <a:lnTo>
                        <a:pt x="103200" y="577663"/>
                      </a:lnTo>
                      <a:lnTo>
                        <a:pt x="74413" y="567864"/>
                      </a:lnTo>
                      <a:lnTo>
                        <a:pt x="60884" y="563047"/>
                      </a:lnTo>
                      <a:lnTo>
                        <a:pt x="37278" y="549345"/>
                      </a:lnTo>
                      <a:lnTo>
                        <a:pt x="20295" y="533733"/>
                      </a:lnTo>
                      <a:lnTo>
                        <a:pt x="11802" y="524929"/>
                      </a:lnTo>
                      <a:lnTo>
                        <a:pt x="3454" y="507407"/>
                      </a:lnTo>
                      <a:lnTo>
                        <a:pt x="0" y="497691"/>
                      </a:lnTo>
                      <a:lnTo>
                        <a:pt x="0" y="86865"/>
                      </a:lnTo>
                      <a:lnTo>
                        <a:pt x="3454" y="77066"/>
                      </a:lnTo>
                      <a:lnTo>
                        <a:pt x="11802" y="59544"/>
                      </a:lnTo>
                      <a:lnTo>
                        <a:pt x="28787" y="42935"/>
                      </a:lnTo>
                      <a:lnTo>
                        <a:pt x="37278" y="35128"/>
                      </a:lnTo>
                      <a:lnTo>
                        <a:pt x="60884" y="21426"/>
                      </a:lnTo>
                      <a:lnTo>
                        <a:pt x="87944" y="11709"/>
                      </a:lnTo>
                      <a:lnTo>
                        <a:pt x="103200" y="6810"/>
                      </a:lnTo>
                      <a:lnTo>
                        <a:pt x="133570" y="1994"/>
                      </a:lnTo>
                      <a:lnTo>
                        <a:pt x="150555" y="0"/>
                      </a:lnTo>
                      <a:close/>
                    </a:path>
                  </a:pathLst>
                </a:custGeom>
                <a:solidFill>
                  <a:srgbClr val="FFFFFF">
                    <a:alpha val="0"/>
                  </a:srgbClr>
                </a:solidFill>
                <a:ln w="12700" cap="flat" cmpd="sng" algn="ctr">
                  <a:solidFill>
                    <a:srgbClr val="FFFFFF">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Poppins" panose="00000500000000000000" pitchFamily="2" charset="0"/>
                    <a:cs typeface="Poppins" panose="00000500000000000000" pitchFamily="2" charset="0"/>
                  </a:endParaRPr>
                </a:p>
              </p:txBody>
            </p:sp>
            <p:sp>
              <p:nvSpPr>
                <p:cNvPr id="16" name="Freeform: Shape 15">
                  <a:extLst>
                    <a:ext uri="{FF2B5EF4-FFF2-40B4-BE49-F238E27FC236}">
                      <a16:creationId xmlns:a16="http://schemas.microsoft.com/office/drawing/2014/main" id="{591300F2-782F-4AE2-AE59-9C272681D1EE}"/>
                    </a:ext>
                  </a:extLst>
                </p:cNvPr>
                <p:cNvSpPr/>
                <p:nvPr/>
              </p:nvSpPr>
              <p:spPr>
                <a:xfrm>
                  <a:off x="437615" y="217200"/>
                  <a:ext cx="9284772" cy="920721"/>
                </a:xfrm>
                <a:custGeom>
                  <a:avLst/>
                  <a:gdLst/>
                  <a:ahLst/>
                  <a:cxnLst/>
                  <a:rect l="0" t="0" r="0" b="0"/>
                  <a:pathLst>
                    <a:path w="9284772" h="920721">
                      <a:moveTo>
                        <a:pt x="0" y="0"/>
                      </a:moveTo>
                      <a:lnTo>
                        <a:pt x="9284771" y="0"/>
                      </a:lnTo>
                      <a:lnTo>
                        <a:pt x="9284771" y="920720"/>
                      </a:lnTo>
                      <a:lnTo>
                        <a:pt x="0" y="920720"/>
                      </a:lnTo>
                      <a:close/>
                    </a:path>
                  </a:pathLst>
                </a:custGeom>
                <a:solidFill>
                  <a:srgbClr val="0F94B7"/>
                </a:solidFill>
                <a:ln w="38100" cap="flat" cmpd="sng" algn="ctr">
                  <a:solidFill>
                    <a:srgbClr val="1094B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Poppins" panose="00000500000000000000" pitchFamily="2" charset="0"/>
                    <a:cs typeface="Poppins" panose="00000500000000000000" pitchFamily="2" charset="0"/>
                  </a:endParaRPr>
                </a:p>
              </p:txBody>
            </p:sp>
            <p:sp>
              <p:nvSpPr>
                <p:cNvPr id="17" name="Freeform: Shape 16">
                  <a:extLst>
                    <a:ext uri="{FF2B5EF4-FFF2-40B4-BE49-F238E27FC236}">
                      <a16:creationId xmlns:a16="http://schemas.microsoft.com/office/drawing/2014/main" id="{70755F95-048B-42C3-9E9B-02DC097DB1C5}"/>
                    </a:ext>
                  </a:extLst>
                </p:cNvPr>
                <p:cNvSpPr/>
                <p:nvPr/>
              </p:nvSpPr>
              <p:spPr>
                <a:xfrm flipV="1">
                  <a:off x="1381615" y="1025050"/>
                  <a:ext cx="7082934" cy="704691"/>
                </a:xfrm>
                <a:custGeom>
                  <a:avLst/>
                  <a:gdLst/>
                  <a:ahLst/>
                  <a:cxnLst/>
                  <a:rect l="0" t="0" r="0" b="0"/>
                  <a:pathLst>
                    <a:path w="7082934" h="704691">
                      <a:moveTo>
                        <a:pt x="7082933" y="293472"/>
                      </a:moveTo>
                      <a:lnTo>
                        <a:pt x="5312200" y="293472"/>
                      </a:lnTo>
                      <a:lnTo>
                        <a:pt x="5312200" y="704690"/>
                      </a:lnTo>
                      <a:lnTo>
                        <a:pt x="1770733" y="704690"/>
                      </a:lnTo>
                      <a:lnTo>
                        <a:pt x="1770733" y="293472"/>
                      </a:lnTo>
                      <a:lnTo>
                        <a:pt x="0" y="293472"/>
                      </a:lnTo>
                      <a:lnTo>
                        <a:pt x="3541467" y="0"/>
                      </a:lnTo>
                      <a:close/>
                    </a:path>
                  </a:pathLst>
                </a:custGeom>
                <a:solidFill>
                  <a:srgbClr val="0C96B3"/>
                </a:solidFill>
                <a:ln w="38100" cap="flat" cmpd="sng" algn="ctr">
                  <a:solidFill>
                    <a:srgbClr val="0D96B3"/>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Poppins" panose="00000500000000000000" pitchFamily="2" charset="0"/>
                    <a:cs typeface="Poppins" panose="00000500000000000000" pitchFamily="2" charset="0"/>
                  </a:endParaRPr>
                </a:p>
              </p:txBody>
            </p:sp>
            <p:sp>
              <p:nvSpPr>
                <p:cNvPr id="18" name="TextBox 17">
                  <a:extLst>
                    <a:ext uri="{FF2B5EF4-FFF2-40B4-BE49-F238E27FC236}">
                      <a16:creationId xmlns:a16="http://schemas.microsoft.com/office/drawing/2014/main" id="{440E5074-3143-44C4-B020-AA60FAE5AC42}"/>
                    </a:ext>
                  </a:extLst>
                </p:cNvPr>
                <p:cNvSpPr txBox="1"/>
                <p:nvPr/>
              </p:nvSpPr>
              <p:spPr>
                <a:xfrm>
                  <a:off x="2120900" y="253999"/>
                  <a:ext cx="6216113" cy="537321"/>
                </a:xfrm>
                <a:prstGeom prst="rect">
                  <a:avLst/>
                </a:prstGeom>
                <a:noFill/>
              </p:spPr>
              <p:txBody>
                <a:bodyPr vert="horz" wrap="square" rtlCol="0">
                  <a:spAutoFit/>
                </a:bodyPr>
                <a:lstStyle/>
                <a:p>
                  <a:pPr defTabSz="1371600"/>
                  <a:r>
                    <a:rPr lang="en-US" sz="4050" dirty="0">
                      <a:solidFill>
                        <a:srgbClr val="FFFFFF"/>
                      </a:solidFill>
                      <a:latin typeface="Poppins" panose="00000500000000000000" pitchFamily="2" charset="0"/>
                      <a:cs typeface="Poppins" panose="00000500000000000000" pitchFamily="2" charset="0"/>
                    </a:rPr>
                    <a:t>Efficacy and Implementation</a:t>
                  </a:r>
                </a:p>
              </p:txBody>
            </p:sp>
            <p:sp>
              <p:nvSpPr>
                <p:cNvPr id="19" name="TextBox 18">
                  <a:extLst>
                    <a:ext uri="{FF2B5EF4-FFF2-40B4-BE49-F238E27FC236}">
                      <a16:creationId xmlns:a16="http://schemas.microsoft.com/office/drawing/2014/main" id="{BA6798E4-2B95-4536-8336-30B24BFA6E57}"/>
                    </a:ext>
                  </a:extLst>
                </p:cNvPr>
                <p:cNvSpPr txBox="1"/>
                <p:nvPr/>
              </p:nvSpPr>
              <p:spPr>
                <a:xfrm>
                  <a:off x="1498600" y="723900"/>
                  <a:ext cx="8077200" cy="329326"/>
                </a:xfrm>
                <a:prstGeom prst="rect">
                  <a:avLst/>
                </a:prstGeom>
                <a:noFill/>
              </p:spPr>
              <p:txBody>
                <a:bodyPr vert="horz" rtlCol="0">
                  <a:spAutoFit/>
                </a:bodyPr>
                <a:lstStyle/>
                <a:p>
                  <a:pPr defTabSz="1371600"/>
                  <a:r>
                    <a:rPr lang="en-US" sz="2250" dirty="0">
                      <a:solidFill>
                        <a:srgbClr val="FFFFFF"/>
                      </a:solidFill>
                      <a:latin typeface="Poppins" panose="00000500000000000000" pitchFamily="2" charset="0"/>
                      <a:cs typeface="Poppins" panose="00000500000000000000" pitchFamily="2" charset="0"/>
                    </a:rPr>
                    <a:t>How do we measure learner success, outcomes and impact?</a:t>
                  </a:r>
                </a:p>
              </p:txBody>
            </p:sp>
            <p:sp>
              <p:nvSpPr>
                <p:cNvPr id="20" name="Freeform: Shape 19">
                  <a:extLst>
                    <a:ext uri="{FF2B5EF4-FFF2-40B4-BE49-F238E27FC236}">
                      <a16:creationId xmlns:a16="http://schemas.microsoft.com/office/drawing/2014/main" id="{B5630A61-864C-4A2D-A704-3C302F6E884B}"/>
                    </a:ext>
                  </a:extLst>
                </p:cNvPr>
                <p:cNvSpPr/>
                <p:nvPr/>
              </p:nvSpPr>
              <p:spPr>
                <a:xfrm>
                  <a:off x="291029" y="3656228"/>
                  <a:ext cx="9284772" cy="920720"/>
                </a:xfrm>
                <a:custGeom>
                  <a:avLst/>
                  <a:gdLst/>
                  <a:ahLst/>
                  <a:cxnLst/>
                  <a:rect l="0" t="0" r="0" b="0"/>
                  <a:pathLst>
                    <a:path w="9284772" h="920721">
                      <a:moveTo>
                        <a:pt x="0" y="0"/>
                      </a:moveTo>
                      <a:lnTo>
                        <a:pt x="9284771" y="0"/>
                      </a:lnTo>
                      <a:lnTo>
                        <a:pt x="9284771" y="920720"/>
                      </a:lnTo>
                      <a:lnTo>
                        <a:pt x="0" y="920720"/>
                      </a:lnTo>
                      <a:close/>
                    </a:path>
                  </a:pathLst>
                </a:custGeom>
                <a:solidFill>
                  <a:srgbClr val="0F94B7"/>
                </a:solidFill>
                <a:ln w="38100" cap="flat" cmpd="sng" algn="ctr">
                  <a:solidFill>
                    <a:srgbClr val="1094B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Poppins" panose="00000500000000000000" pitchFamily="2" charset="0"/>
                    <a:cs typeface="Poppins" panose="00000500000000000000" pitchFamily="2" charset="0"/>
                  </a:endParaRPr>
                </a:p>
              </p:txBody>
            </p:sp>
            <p:sp>
              <p:nvSpPr>
                <p:cNvPr id="21" name="TextBox 20">
                  <a:extLst>
                    <a:ext uri="{FF2B5EF4-FFF2-40B4-BE49-F238E27FC236}">
                      <a16:creationId xmlns:a16="http://schemas.microsoft.com/office/drawing/2014/main" id="{AD4B13D1-1FA0-42E8-88B3-993C2FE220F1}"/>
                    </a:ext>
                  </a:extLst>
                </p:cNvPr>
                <p:cNvSpPr txBox="1"/>
                <p:nvPr/>
              </p:nvSpPr>
              <p:spPr>
                <a:xfrm>
                  <a:off x="1172845" y="3805684"/>
                  <a:ext cx="8077200" cy="641318"/>
                </a:xfrm>
                <a:prstGeom prst="rect">
                  <a:avLst/>
                </a:prstGeom>
                <a:noFill/>
              </p:spPr>
              <p:txBody>
                <a:bodyPr vert="horz" rtlCol="0">
                  <a:spAutoFit/>
                </a:bodyPr>
                <a:lstStyle/>
                <a:p>
                  <a:pPr algn="ctr" defTabSz="1371600"/>
                  <a:r>
                    <a:rPr lang="en-US" dirty="0">
                      <a:solidFill>
                        <a:srgbClr val="FFFFFF"/>
                      </a:solidFill>
                      <a:latin typeface="Poppins" panose="00000500000000000000" pitchFamily="2" charset="0"/>
                      <a:cs typeface="Poppins" panose="00000500000000000000" pitchFamily="2" charset="0"/>
                    </a:rPr>
                    <a:t>By implementing a "4 E" teacher implementation </a:t>
                  </a:r>
                  <a:r>
                    <a:rPr lang="en-US" dirty="0" err="1">
                      <a:solidFill>
                        <a:srgbClr val="FFFFFF"/>
                      </a:solidFill>
                      <a:latin typeface="Poppins" panose="00000500000000000000" pitchFamily="2" charset="0"/>
                      <a:cs typeface="Poppins" panose="00000500000000000000" pitchFamily="2" charset="0"/>
                    </a:rPr>
                    <a:t>programme</a:t>
                  </a:r>
                  <a:endParaRPr lang="en-US" dirty="0">
                    <a:solidFill>
                      <a:srgbClr val="FFFFFF"/>
                    </a:solidFill>
                    <a:latin typeface="Poppins" panose="00000500000000000000" pitchFamily="2" charset="0"/>
                    <a:cs typeface="Poppins" panose="00000500000000000000" pitchFamily="2" charset="0"/>
                  </a:endParaRPr>
                </a:p>
                <a:p>
                  <a:pPr algn="ctr" defTabSz="1371600"/>
                  <a:r>
                    <a:rPr lang="en-US" dirty="0">
                      <a:solidFill>
                        <a:srgbClr val="FFFFFF"/>
                      </a:solidFill>
                      <a:latin typeface="Poppins" panose="00000500000000000000" pitchFamily="2" charset="0"/>
                      <a:cs typeface="Poppins" panose="00000500000000000000" pitchFamily="2" charset="0"/>
                    </a:rPr>
                    <a:t>E</a:t>
                  </a:r>
                  <a:r>
                    <a:rPr lang="en-US" sz="1350" dirty="0">
                      <a:solidFill>
                        <a:srgbClr val="FFFFFF"/>
                      </a:solidFill>
                      <a:latin typeface="Poppins" panose="00000500000000000000" pitchFamily="2" charset="0"/>
                      <a:cs typeface="Poppins" panose="00000500000000000000" pitchFamily="2" charset="0"/>
                    </a:rPr>
                    <a:t>ngage - Enhance - Extend - Empower</a:t>
                  </a:r>
                </a:p>
                <a:p>
                  <a:pPr algn="ctr" defTabSz="1371600"/>
                  <a:r>
                    <a:rPr lang="en-US" sz="1350" dirty="0">
                      <a:solidFill>
                        <a:srgbClr val="FFFFFF"/>
                      </a:solidFill>
                      <a:latin typeface="Poppins" panose="00000500000000000000" pitchFamily="2" charset="0"/>
                      <a:cs typeface="Poppins" panose="00000500000000000000" pitchFamily="2" charset="0"/>
                    </a:rPr>
                    <a:t> Sustainable, Scalable and Capacity Building</a:t>
                  </a:r>
                </a:p>
              </p:txBody>
            </p:sp>
          </p:grpSp>
        </p:grpSp>
      </p:grpSp>
      <p:sp>
        <p:nvSpPr>
          <p:cNvPr id="4" name="TextBox 3">
            <a:extLst>
              <a:ext uri="{FF2B5EF4-FFF2-40B4-BE49-F238E27FC236}">
                <a16:creationId xmlns:a16="http://schemas.microsoft.com/office/drawing/2014/main" id="{D9881357-31E4-4763-8D7E-1EC0DC6F31CC}"/>
              </a:ext>
            </a:extLst>
          </p:cNvPr>
          <p:cNvSpPr txBox="1"/>
          <p:nvPr/>
        </p:nvSpPr>
        <p:spPr>
          <a:xfrm>
            <a:off x="2660767" y="9212378"/>
            <a:ext cx="5881703" cy="507831"/>
          </a:xfrm>
          <a:prstGeom prst="rect">
            <a:avLst/>
          </a:prstGeom>
          <a:noFill/>
        </p:spPr>
        <p:txBody>
          <a:bodyPr wrap="square" rtlCol="0">
            <a:spAutoFit/>
          </a:bodyPr>
          <a:lstStyle/>
          <a:p>
            <a:pPr defTabSz="1371600"/>
            <a:r>
              <a:rPr lang="en-US" sz="2700" dirty="0">
                <a:solidFill>
                  <a:schemeClr val="bg1"/>
                </a:solidFill>
                <a:latin typeface="Poppins" panose="00000500000000000000" pitchFamily="2" charset="0"/>
                <a:cs typeface="Poppins" panose="00000500000000000000" pitchFamily="2" charset="0"/>
              </a:rPr>
              <a:t>FUTURE SOURCE</a:t>
            </a:r>
            <a:endParaRPr lang="en-BW" sz="2700" dirty="0">
              <a:solidFill>
                <a:schemeClr val="bg1"/>
              </a:solidFill>
              <a:latin typeface="Poppins" panose="00000500000000000000" pitchFamily="2" charset="0"/>
              <a:cs typeface="Poppins" panose="00000500000000000000" pitchFamily="2" charset="0"/>
            </a:endParaRPr>
          </a:p>
        </p:txBody>
      </p:sp>
      <p:grpSp>
        <p:nvGrpSpPr>
          <p:cNvPr id="3" name="Group 6">
            <a:extLst>
              <a:ext uri="{FF2B5EF4-FFF2-40B4-BE49-F238E27FC236}">
                <a16:creationId xmlns:a16="http://schemas.microsoft.com/office/drawing/2014/main" id="{4A24AC79-0A54-1600-279E-BE83C0C1E695}"/>
              </a:ext>
            </a:extLst>
          </p:cNvPr>
          <p:cNvGrpSpPr/>
          <p:nvPr/>
        </p:nvGrpSpPr>
        <p:grpSpPr>
          <a:xfrm>
            <a:off x="-1595820" y="-1782102"/>
            <a:ext cx="3564204" cy="3564204"/>
            <a:chOff x="0" y="0"/>
            <a:chExt cx="812800" cy="812800"/>
          </a:xfrm>
        </p:grpSpPr>
        <p:sp>
          <p:nvSpPr>
            <p:cNvPr id="5" name="Freeform 7">
              <a:extLst>
                <a:ext uri="{FF2B5EF4-FFF2-40B4-BE49-F238E27FC236}">
                  <a16:creationId xmlns:a16="http://schemas.microsoft.com/office/drawing/2014/main" id="{1F5A3449-1A6F-ACA0-AA43-CA59BC06A5A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latin typeface="Poppins" panose="00000500000000000000" pitchFamily="2" charset="0"/>
                <a:cs typeface="Poppins" panose="00000500000000000000" pitchFamily="2" charset="0"/>
              </a:endParaRPr>
            </a:p>
          </p:txBody>
        </p:sp>
        <p:sp>
          <p:nvSpPr>
            <p:cNvPr id="10" name="TextBox 8">
              <a:extLst>
                <a:ext uri="{FF2B5EF4-FFF2-40B4-BE49-F238E27FC236}">
                  <a16:creationId xmlns:a16="http://schemas.microsoft.com/office/drawing/2014/main" id="{E62083FD-6469-895F-4BEA-BEA21BA39BC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Poppins" panose="00000500000000000000" pitchFamily="2" charset="0"/>
                <a:cs typeface="Poppins" panose="00000500000000000000" pitchFamily="2" charset="0"/>
              </a:endParaRPr>
            </a:p>
          </p:txBody>
        </p:sp>
      </p:grpSp>
      <p:grpSp>
        <p:nvGrpSpPr>
          <p:cNvPr id="11" name="Group 12">
            <a:extLst>
              <a:ext uri="{FF2B5EF4-FFF2-40B4-BE49-F238E27FC236}">
                <a16:creationId xmlns:a16="http://schemas.microsoft.com/office/drawing/2014/main" id="{6E7A0D11-64C8-AABE-F474-21AB9946046F}"/>
              </a:ext>
            </a:extLst>
          </p:cNvPr>
          <p:cNvGrpSpPr/>
          <p:nvPr/>
        </p:nvGrpSpPr>
        <p:grpSpPr>
          <a:xfrm>
            <a:off x="15019407" y="7438400"/>
            <a:ext cx="5946973" cy="5946973"/>
            <a:chOff x="0" y="0"/>
            <a:chExt cx="812800" cy="812800"/>
          </a:xfrm>
        </p:grpSpPr>
        <p:sp>
          <p:nvSpPr>
            <p:cNvPr id="22" name="Freeform 13">
              <a:extLst>
                <a:ext uri="{FF2B5EF4-FFF2-40B4-BE49-F238E27FC236}">
                  <a16:creationId xmlns:a16="http://schemas.microsoft.com/office/drawing/2014/main" id="{41FAA3BB-A0C5-8111-E27E-546FE421E7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bg1">
                  <a:lumMod val="50000"/>
                  <a:alpha val="28000"/>
                </a:schemeClr>
              </a:solidFill>
              <a:prstDash val="solid"/>
              <a:miter/>
            </a:ln>
          </p:spPr>
          <p:txBody>
            <a:bodyPr/>
            <a:lstStyle/>
            <a:p>
              <a:endParaRPr lang="en-BW">
                <a:latin typeface="Poppins" panose="00000500000000000000" pitchFamily="2" charset="0"/>
                <a:cs typeface="Poppins" panose="00000500000000000000" pitchFamily="2" charset="0"/>
              </a:endParaRPr>
            </a:p>
          </p:txBody>
        </p:sp>
        <p:sp>
          <p:nvSpPr>
            <p:cNvPr id="23" name="TextBox 14">
              <a:extLst>
                <a:ext uri="{FF2B5EF4-FFF2-40B4-BE49-F238E27FC236}">
                  <a16:creationId xmlns:a16="http://schemas.microsoft.com/office/drawing/2014/main" id="{A1DD65B3-2F2E-22FE-62CF-47381CEB2DA4}"/>
                </a:ext>
              </a:extLst>
            </p:cNvPr>
            <p:cNvSpPr txBox="1"/>
            <p:nvPr/>
          </p:nvSpPr>
          <p:spPr>
            <a:xfrm>
              <a:off x="76200" y="38100"/>
              <a:ext cx="660400" cy="698500"/>
            </a:xfrm>
            <a:prstGeom prst="rect">
              <a:avLst/>
            </a:prstGeom>
            <a:ln>
              <a:solidFill>
                <a:schemeClr val="bg1">
                  <a:lumMod val="50000"/>
                  <a:alpha val="28000"/>
                </a:schemeClr>
              </a:solidFill>
            </a:ln>
          </p:spPr>
          <p:txBody>
            <a:bodyPr lIns="50800" tIns="50800" rIns="50800" bIns="50800" rtlCol="0" anchor="ctr"/>
            <a:lstStyle/>
            <a:p>
              <a:pPr algn="ctr">
                <a:lnSpc>
                  <a:spcPts val="2659"/>
                </a:lnSpc>
                <a:spcBef>
                  <a:spcPct val="0"/>
                </a:spcBef>
              </a:pPr>
              <a:endParaRPr>
                <a:latin typeface="Poppins" panose="00000500000000000000" pitchFamily="2" charset="0"/>
                <a:cs typeface="Poppins" panose="00000500000000000000" pitchFamily="2" charset="0"/>
              </a:endParaRPr>
            </a:p>
          </p:txBody>
        </p:sp>
      </p:grpSp>
    </p:spTree>
    <p:extLst>
      <p:ext uri="{BB962C8B-B14F-4D97-AF65-F5344CB8AC3E}">
        <p14:creationId xmlns:p14="http://schemas.microsoft.com/office/powerpoint/2010/main" val="811152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511026-8542-4AC0-9F06-134A7085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19"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D:\POC folder\PoC Singning 001\_DSC2588.JPG">
            <a:extLst>
              <a:ext uri="{FF2B5EF4-FFF2-40B4-BE49-F238E27FC236}">
                <a16:creationId xmlns:a16="http://schemas.microsoft.com/office/drawing/2014/main" id="{9AB1E435-0903-49C0-8D84-912D304C22DD}"/>
              </a:ext>
            </a:extLst>
          </p:cNvPr>
          <p:cNvPicPr>
            <a:picLocks noChangeAspect="1" noChangeArrowheads="1"/>
          </p:cNvPicPr>
          <p:nvPr/>
        </p:nvPicPr>
        <p:blipFill>
          <a:blip r:embed="rId2" cstate="print">
            <a:alphaModFix amt="40000"/>
            <a:extLst>
              <a:ext uri="{28A0092B-C50C-407E-A947-70E740481C1C}">
                <a14:useLocalDpi xmlns:a14="http://schemas.microsoft.com/office/drawing/2010/main" val="0"/>
              </a:ext>
            </a:extLst>
          </a:blip>
          <a:srcRect b="13127"/>
          <a:stretch/>
        </p:blipFill>
        <p:spPr bwMode="auto">
          <a:xfrm>
            <a:off x="30" y="15"/>
            <a:ext cx="18287970" cy="102869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9A078D-E101-5F20-B83B-B2BD69EAF123}"/>
              </a:ext>
            </a:extLst>
          </p:cNvPr>
          <p:cNvSpPr txBox="1"/>
          <p:nvPr/>
        </p:nvSpPr>
        <p:spPr>
          <a:xfrm>
            <a:off x="3718211" y="495300"/>
            <a:ext cx="7329218" cy="3960696"/>
          </a:xfrm>
          <a:prstGeom prst="rect">
            <a:avLst/>
          </a:prstGeom>
        </p:spPr>
        <p:txBody>
          <a:bodyPr vert="horz" lIns="91440" tIns="45720" rIns="91440" bIns="45720" rtlCol="0">
            <a:normAutofit/>
          </a:bodyPr>
          <a:lstStyle/>
          <a:p>
            <a:pPr>
              <a:lnSpc>
                <a:spcPct val="90000"/>
              </a:lnSpc>
              <a:spcAft>
                <a:spcPts val="900"/>
              </a:spcAft>
            </a:pPr>
            <a:r>
              <a:rPr lang="en-US" sz="3000" b="1" dirty="0"/>
              <a:t>TUESDAY 5</a:t>
            </a:r>
            <a:r>
              <a:rPr lang="en-US" sz="3000" b="1" baseline="30000" dirty="0"/>
              <a:t>TH</a:t>
            </a:r>
            <a:r>
              <a:rPr lang="en-US" sz="3000" b="1" dirty="0"/>
              <a:t> JUNE 2012</a:t>
            </a:r>
          </a:p>
          <a:p>
            <a:pPr>
              <a:lnSpc>
                <a:spcPct val="90000"/>
              </a:lnSpc>
              <a:spcAft>
                <a:spcPts val="900"/>
              </a:spcAft>
            </a:pPr>
            <a:r>
              <a:rPr lang="en-US" sz="3000" b="1" dirty="0"/>
              <a:t>MEMORANDUM OF UNDERSTANDING (MOU) WAS SIGNED BETWEEN THE MINISTRY OF EDUCATION AND SKILLS DEVELOPMENT (MOESD) AND SMART PARTNERS</a:t>
            </a:r>
          </a:p>
        </p:txBody>
      </p:sp>
      <p:pic>
        <p:nvPicPr>
          <p:cNvPr id="6" name="Picture 2" descr="D:\POC folder\PoC Singning 001\_DSC2616.JPG">
            <a:extLst>
              <a:ext uri="{FF2B5EF4-FFF2-40B4-BE49-F238E27FC236}">
                <a16:creationId xmlns:a16="http://schemas.microsoft.com/office/drawing/2014/main" id="{BC3FA150-632F-494D-A0BA-45BC9898D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294" r="15719"/>
          <a:stretch/>
        </p:blipFill>
        <p:spPr bwMode="auto">
          <a:xfrm>
            <a:off x="12679445" y="5522195"/>
            <a:ext cx="5621898" cy="4764812"/>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6" descr="D:\POC folder\PoC Singning 001\_DSC2594.JPG">
            <a:extLst>
              <a:ext uri="{FF2B5EF4-FFF2-40B4-BE49-F238E27FC236}">
                <a16:creationId xmlns:a16="http://schemas.microsoft.com/office/drawing/2014/main" id="{1F036F4D-3061-4CA5-9415-1C373DD138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216" r="25368" b="1"/>
          <a:stretch/>
        </p:blipFill>
        <p:spPr bwMode="auto">
          <a:xfrm>
            <a:off x="8097422" y="3686956"/>
            <a:ext cx="5187551" cy="5214398"/>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4" descr="D:\POC folder\PoC Singning 001\_DSC2605.JPG">
            <a:extLst>
              <a:ext uri="{FF2B5EF4-FFF2-40B4-BE49-F238E27FC236}">
                <a16:creationId xmlns:a16="http://schemas.microsoft.com/office/drawing/2014/main" id="{DDFB463F-7AC1-4B10-86A8-683446F883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15500" b="1"/>
          <a:stretch/>
        </p:blipFill>
        <p:spPr bwMode="auto">
          <a:xfrm>
            <a:off x="11431536" y="-5"/>
            <a:ext cx="6869814" cy="5304753"/>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grpSp>
        <p:nvGrpSpPr>
          <p:cNvPr id="2" name="Group 6">
            <a:extLst>
              <a:ext uri="{FF2B5EF4-FFF2-40B4-BE49-F238E27FC236}">
                <a16:creationId xmlns:a16="http://schemas.microsoft.com/office/drawing/2014/main" id="{B86259CC-B460-42D5-5D0D-33EE0209EF5E}"/>
              </a:ext>
            </a:extLst>
          </p:cNvPr>
          <p:cNvGrpSpPr/>
          <p:nvPr/>
        </p:nvGrpSpPr>
        <p:grpSpPr>
          <a:xfrm>
            <a:off x="-1595820" y="-1782102"/>
            <a:ext cx="3564204" cy="3564204"/>
            <a:chOff x="0" y="0"/>
            <a:chExt cx="812800" cy="812800"/>
          </a:xfrm>
        </p:grpSpPr>
        <p:sp>
          <p:nvSpPr>
            <p:cNvPr id="4" name="Freeform 7">
              <a:extLst>
                <a:ext uri="{FF2B5EF4-FFF2-40B4-BE49-F238E27FC236}">
                  <a16:creationId xmlns:a16="http://schemas.microsoft.com/office/drawing/2014/main" id="{08879096-27F6-9277-04C7-4EAFE2232A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alpha val="0"/>
              </a:schemeClr>
            </a:solidFill>
            <a:ln w="952500" cap="sq">
              <a:solidFill>
                <a:srgbClr val="051D40">
                  <a:alpha val="15686"/>
                </a:srgbClr>
              </a:solidFill>
              <a:prstDash val="solid"/>
              <a:miter/>
            </a:ln>
          </p:spPr>
          <p:txBody>
            <a:bodyPr/>
            <a:lstStyle/>
            <a:p>
              <a:endParaRPr lang="en-BW"/>
            </a:p>
          </p:txBody>
        </p:sp>
        <p:sp>
          <p:nvSpPr>
            <p:cNvPr id="5" name="TextBox 8">
              <a:extLst>
                <a:ext uri="{FF2B5EF4-FFF2-40B4-BE49-F238E27FC236}">
                  <a16:creationId xmlns:a16="http://schemas.microsoft.com/office/drawing/2014/main" id="{EAEB5C20-E22A-FF87-2A2E-E55DA212C4B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0" name="Picture 9">
            <a:extLst>
              <a:ext uri="{FF2B5EF4-FFF2-40B4-BE49-F238E27FC236}">
                <a16:creationId xmlns:a16="http://schemas.microsoft.com/office/drawing/2014/main" id="{F4E992A2-0B70-C37D-3E07-1722E7FC7591}"/>
              </a:ext>
            </a:extLst>
          </p:cNvPr>
          <p:cNvPicPr>
            <a:picLocks noChangeAspect="1"/>
          </p:cNvPicPr>
          <p:nvPr/>
        </p:nvPicPr>
        <p:blipFill>
          <a:blip r:embed="rId6" cstate="print">
            <a:extLst>
              <a:ext uri="{28A0092B-C50C-407E-A947-70E740481C1C}">
                <a14:useLocalDpi xmlns:a14="http://schemas.microsoft.com/office/drawing/2010/main" val="0"/>
              </a:ext>
            </a:extLst>
          </a:blip>
          <a:srcRect t="28395" b="37836"/>
          <a:stretch>
            <a:fillRect/>
          </a:stretch>
        </p:blipFill>
        <p:spPr bwMode="auto">
          <a:xfrm>
            <a:off x="-59340" y="8729694"/>
            <a:ext cx="3373775" cy="1606110"/>
          </a:xfrm>
          <a:prstGeom prst="rect">
            <a:avLst/>
          </a:prstGeom>
          <a:noFill/>
        </p:spPr>
      </p:pic>
    </p:spTree>
    <p:extLst>
      <p:ext uri="{BB962C8B-B14F-4D97-AF65-F5344CB8AC3E}">
        <p14:creationId xmlns:p14="http://schemas.microsoft.com/office/powerpoint/2010/main" val="377082947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F4DC07-FB91-1222-AB67-F8386791D085}"/>
              </a:ext>
            </a:extLst>
          </p:cNvPr>
          <p:cNvSpPr/>
          <p:nvPr/>
        </p:nvSpPr>
        <p:spPr>
          <a:xfrm rot="5400000">
            <a:off x="8789281" y="-9021747"/>
            <a:ext cx="1364661" cy="1937400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solidFill>
                <a:schemeClr val="bg1"/>
              </a:solidFill>
            </a:endParaRPr>
          </a:p>
        </p:txBody>
      </p:sp>
      <p:sp>
        <p:nvSpPr>
          <p:cNvPr id="2" name="Title 1">
            <a:extLst>
              <a:ext uri="{FF2B5EF4-FFF2-40B4-BE49-F238E27FC236}">
                <a16:creationId xmlns:a16="http://schemas.microsoft.com/office/drawing/2014/main" id="{7281658E-C5EE-C01C-CA70-F0F6ABA7B45D}"/>
              </a:ext>
            </a:extLst>
          </p:cNvPr>
          <p:cNvSpPr>
            <a:spLocks noGrp="1"/>
          </p:cNvSpPr>
          <p:nvPr>
            <p:ph type="title"/>
          </p:nvPr>
        </p:nvSpPr>
        <p:spPr>
          <a:xfrm>
            <a:off x="0" y="154814"/>
            <a:ext cx="8229600" cy="1143000"/>
          </a:xfrm>
        </p:spPr>
        <p:txBody>
          <a:bodyPr>
            <a:normAutofit fontScale="90000"/>
          </a:bodyPr>
          <a:lstStyle/>
          <a:p>
            <a:r>
              <a:rPr lang="en-BW" b="1" dirty="0">
                <a:solidFill>
                  <a:schemeClr val="bg1"/>
                </a:solidFill>
                <a:latin typeface="Poppins" panose="00000500000000000000" pitchFamily="2" charset="0"/>
                <a:cs typeface="Poppins" panose="00000500000000000000" pitchFamily="2" charset="0"/>
              </a:rPr>
              <a:t>	BEFORE TRANSFORMATION</a:t>
            </a:r>
            <a:endParaRPr lang="en-GB" b="1" dirty="0">
              <a:solidFill>
                <a:schemeClr val="bg1"/>
              </a:solidFill>
              <a:latin typeface="Poppins" panose="00000500000000000000" pitchFamily="2" charset="0"/>
              <a:cs typeface="Poppins" panose="00000500000000000000" pitchFamily="2" charset="0"/>
            </a:endParaRPr>
          </a:p>
        </p:txBody>
      </p:sp>
      <p:sp>
        <p:nvSpPr>
          <p:cNvPr id="4" name="Title 1">
            <a:extLst>
              <a:ext uri="{FF2B5EF4-FFF2-40B4-BE49-F238E27FC236}">
                <a16:creationId xmlns:a16="http://schemas.microsoft.com/office/drawing/2014/main" id="{1CA4FA4B-23EB-9585-9B14-AF1CFD7E5BB8}"/>
              </a:ext>
            </a:extLst>
          </p:cNvPr>
          <p:cNvSpPr txBox="1">
            <a:spLocks/>
          </p:cNvSpPr>
          <p:nvPr/>
        </p:nvSpPr>
        <p:spPr>
          <a:xfrm>
            <a:off x="9471611" y="1548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W" b="1" dirty="0">
                <a:solidFill>
                  <a:schemeClr val="bg1"/>
                </a:solidFill>
                <a:latin typeface="Poppins" panose="00000500000000000000" pitchFamily="2" charset="0"/>
                <a:cs typeface="Poppins" panose="00000500000000000000" pitchFamily="2" charset="0"/>
              </a:rPr>
              <a:t>AFTER TRANSFORMATION</a:t>
            </a:r>
            <a:endParaRPr lang="en-GB" b="1" dirty="0">
              <a:solidFill>
                <a:schemeClr val="bg1"/>
              </a:solidFill>
              <a:latin typeface="Poppins" panose="00000500000000000000" pitchFamily="2" charset="0"/>
              <a:cs typeface="Poppins" panose="00000500000000000000" pitchFamily="2" charset="0"/>
            </a:endParaRPr>
          </a:p>
        </p:txBody>
      </p:sp>
      <p:pic>
        <p:nvPicPr>
          <p:cNvPr id="10" name="Picture 5" descr="D:\POC folder\PoC (Ramotswa JS 001)\_DSC0422.JPG">
            <a:extLst>
              <a:ext uri="{FF2B5EF4-FFF2-40B4-BE49-F238E27FC236}">
                <a16:creationId xmlns:a16="http://schemas.microsoft.com/office/drawing/2014/main" id="{0FF67490-5787-F145-35C0-B43908E07D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3967" b="1"/>
          <a:stretch/>
        </p:blipFill>
        <p:spPr bwMode="auto">
          <a:xfrm>
            <a:off x="8965" y="1469185"/>
            <a:ext cx="471408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OC folder\PoC (Ramotswa JS 001)\_DSC0441.JPG">
            <a:extLst>
              <a:ext uri="{FF2B5EF4-FFF2-40B4-BE49-F238E27FC236}">
                <a16:creationId xmlns:a16="http://schemas.microsoft.com/office/drawing/2014/main" id="{9643CBF0-2A74-1850-55B8-B166914AEE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0835" r="1" b="1"/>
          <a:stretch/>
        </p:blipFill>
        <p:spPr bwMode="auto">
          <a:xfrm>
            <a:off x="5135425" y="2007318"/>
            <a:ext cx="3444594"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POC folder\PoC (Ramotswa JS 001)\_DSC0404.JPG">
            <a:extLst>
              <a:ext uri="{FF2B5EF4-FFF2-40B4-BE49-F238E27FC236}">
                <a16:creationId xmlns:a16="http://schemas.microsoft.com/office/drawing/2014/main" id="{E95B9E14-5036-4EC4-6B40-62B7762E81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5974" r="18869" b="1"/>
          <a:stretch/>
        </p:blipFill>
        <p:spPr bwMode="auto">
          <a:xfrm>
            <a:off x="244554" y="5322220"/>
            <a:ext cx="3660181" cy="37356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POC folder\PoC (Ramotswa JS 001)\_DSC0424.JPG">
            <a:extLst>
              <a:ext uri="{FF2B5EF4-FFF2-40B4-BE49-F238E27FC236}">
                <a16:creationId xmlns:a16="http://schemas.microsoft.com/office/drawing/2014/main" id="{1B31A943-C140-9FFC-DFE3-62CC16ED18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7944" r="3065" b="-2"/>
          <a:stretch/>
        </p:blipFill>
        <p:spPr bwMode="auto">
          <a:xfrm>
            <a:off x="4444348" y="6483199"/>
            <a:ext cx="4083839" cy="34381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0399723-75BD-8F4C-2775-0EA381FAD64F}"/>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15006" t="2405" b="12334"/>
          <a:stretch/>
        </p:blipFill>
        <p:spPr>
          <a:xfrm>
            <a:off x="9207973" y="1751302"/>
            <a:ext cx="4522882" cy="2994483"/>
          </a:xfrm>
          <a:prstGeom prst="rect">
            <a:avLst/>
          </a:prstGeom>
        </p:spPr>
      </p:pic>
      <p:pic>
        <p:nvPicPr>
          <p:cNvPr id="16" name="Picture 15">
            <a:extLst>
              <a:ext uri="{FF2B5EF4-FFF2-40B4-BE49-F238E27FC236}">
                <a16:creationId xmlns:a16="http://schemas.microsoft.com/office/drawing/2014/main" id="{DE221426-C973-1DB4-5497-780C0B971DE9}"/>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l="15006" t="87" b="14651"/>
          <a:stretch/>
        </p:blipFill>
        <p:spPr>
          <a:xfrm>
            <a:off x="9220202" y="5628846"/>
            <a:ext cx="4236616" cy="2994483"/>
          </a:xfrm>
          <a:prstGeom prst="rect">
            <a:avLst/>
          </a:prstGeom>
        </p:spPr>
      </p:pic>
      <p:pic>
        <p:nvPicPr>
          <p:cNvPr id="17" name="Picture 16">
            <a:extLst>
              <a:ext uri="{FF2B5EF4-FFF2-40B4-BE49-F238E27FC236}">
                <a16:creationId xmlns:a16="http://schemas.microsoft.com/office/drawing/2014/main" id="{FB232CEA-8DD9-DB54-C41E-BF3E8E312DE8}"/>
              </a:ext>
            </a:extLst>
          </p:cNvPr>
          <p:cNvPicPr>
            <a:picLocks noChangeAspect="1"/>
          </p:cNvPicPr>
          <p:nvPr/>
        </p:nvPicPr>
        <p:blipFill rotWithShape="1">
          <a:blip r:embed="rId8" cstate="print">
            <a:alphaModFix/>
            <a:extLst>
              <a:ext uri="{28A0092B-C50C-407E-A947-70E740481C1C}">
                <a14:useLocalDpi xmlns:a14="http://schemas.microsoft.com/office/drawing/2010/main" val="0"/>
              </a:ext>
            </a:extLst>
          </a:blip>
          <a:srcRect l="12505" t="14739" r="22469" b="10804"/>
          <a:stretch/>
        </p:blipFill>
        <p:spPr>
          <a:xfrm>
            <a:off x="13944600" y="7015638"/>
            <a:ext cx="3962400" cy="2994483"/>
          </a:xfrm>
          <a:prstGeom prst="rect">
            <a:avLst/>
          </a:prstGeom>
        </p:spPr>
      </p:pic>
      <p:pic>
        <p:nvPicPr>
          <p:cNvPr id="19" name="Picture 18" descr="A person standing in front of a projection screen&#10;&#10;Description automatically generated">
            <a:extLst>
              <a:ext uri="{FF2B5EF4-FFF2-40B4-BE49-F238E27FC236}">
                <a16:creationId xmlns:a16="http://schemas.microsoft.com/office/drawing/2014/main" id="{A7995478-59AE-C3AE-D3CD-8584020CC6E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9000" contrast="7000"/>
                    </a14:imgEffect>
                  </a14:imgLayer>
                </a14:imgProps>
              </a:ext>
              <a:ext uri="{28A0092B-C50C-407E-A947-70E740481C1C}">
                <a14:useLocalDpi xmlns:a14="http://schemas.microsoft.com/office/drawing/2010/main" val="0"/>
              </a:ext>
            </a:extLst>
          </a:blip>
          <a:srcRect l="18834" r="5935"/>
          <a:stretch/>
        </p:blipFill>
        <p:spPr>
          <a:xfrm>
            <a:off x="13944600" y="2471449"/>
            <a:ext cx="3962400" cy="3492618"/>
          </a:xfrm>
          <a:prstGeom prst="rect">
            <a:avLst/>
          </a:prstGeom>
        </p:spPr>
      </p:pic>
      <p:cxnSp>
        <p:nvCxnSpPr>
          <p:cNvPr id="21" name="Straight Connector 20">
            <a:extLst>
              <a:ext uri="{FF2B5EF4-FFF2-40B4-BE49-F238E27FC236}">
                <a16:creationId xmlns:a16="http://schemas.microsoft.com/office/drawing/2014/main" id="{0B3DE1C0-E430-33CC-4DDD-4BCE0579AE03}"/>
              </a:ext>
            </a:extLst>
          </p:cNvPr>
          <p:cNvCxnSpPr/>
          <p:nvPr/>
        </p:nvCxnSpPr>
        <p:spPr>
          <a:xfrm>
            <a:off x="8915400" y="-342900"/>
            <a:ext cx="0" cy="1143000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20678B1-871D-F6EB-FA19-8839FDFE93DE}"/>
              </a:ext>
            </a:extLst>
          </p:cNvPr>
          <p:cNvPicPr>
            <a:picLocks noChangeAspect="1"/>
          </p:cNvPicPr>
          <p:nvPr/>
        </p:nvPicPr>
        <p:blipFill>
          <a:blip r:embed="rId11" cstate="print">
            <a:extLst>
              <a:ext uri="{28A0092B-C50C-407E-A947-70E740481C1C}">
                <a14:useLocalDpi xmlns:a14="http://schemas.microsoft.com/office/drawing/2010/main" val="0"/>
              </a:ext>
            </a:extLst>
          </a:blip>
          <a:srcRect t="28395" b="37836"/>
          <a:stretch>
            <a:fillRect/>
          </a:stretch>
        </p:blipFill>
        <p:spPr bwMode="auto">
          <a:xfrm>
            <a:off x="244554" y="8896345"/>
            <a:ext cx="3100198" cy="1475872"/>
          </a:xfrm>
          <a:prstGeom prst="rect">
            <a:avLst/>
          </a:prstGeom>
          <a:noFill/>
        </p:spPr>
      </p:pic>
      <p:grpSp>
        <p:nvGrpSpPr>
          <p:cNvPr id="23" name="Group 12">
            <a:extLst>
              <a:ext uri="{FF2B5EF4-FFF2-40B4-BE49-F238E27FC236}">
                <a16:creationId xmlns:a16="http://schemas.microsoft.com/office/drawing/2014/main" id="{B162D9B8-743E-B522-7759-2C221786F7B0}"/>
              </a:ext>
            </a:extLst>
          </p:cNvPr>
          <p:cNvGrpSpPr/>
          <p:nvPr/>
        </p:nvGrpSpPr>
        <p:grpSpPr>
          <a:xfrm>
            <a:off x="-3102190" y="-2664428"/>
            <a:ext cx="5946973" cy="5946973"/>
            <a:chOff x="0" y="0"/>
            <a:chExt cx="812800" cy="812800"/>
          </a:xfrm>
        </p:grpSpPr>
        <p:sp>
          <p:nvSpPr>
            <p:cNvPr id="24" name="TextBox 14">
              <a:extLst>
                <a:ext uri="{FF2B5EF4-FFF2-40B4-BE49-F238E27FC236}">
                  <a16:creationId xmlns:a16="http://schemas.microsoft.com/office/drawing/2014/main" id="{4726E92D-2F6D-1B3B-B1AA-0FC0A611342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sp>
          <p:nvSpPr>
            <p:cNvPr id="25" name="Freeform 13">
              <a:extLst>
                <a:ext uri="{FF2B5EF4-FFF2-40B4-BE49-F238E27FC236}">
                  <a16:creationId xmlns:a16="http://schemas.microsoft.com/office/drawing/2014/main" id="{1C228BF1-11B7-BCD2-8413-9B9CC5E560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grpSp>
      <p:grpSp>
        <p:nvGrpSpPr>
          <p:cNvPr id="26" name="Group 2">
            <a:extLst>
              <a:ext uri="{FF2B5EF4-FFF2-40B4-BE49-F238E27FC236}">
                <a16:creationId xmlns:a16="http://schemas.microsoft.com/office/drawing/2014/main" id="{3EFC03B3-25BD-CFD8-EC8D-DBD31FC63DD4}"/>
              </a:ext>
            </a:extLst>
          </p:cNvPr>
          <p:cNvGrpSpPr/>
          <p:nvPr/>
        </p:nvGrpSpPr>
        <p:grpSpPr>
          <a:xfrm>
            <a:off x="15773400" y="7505700"/>
            <a:ext cx="4693046" cy="5119866"/>
            <a:chOff x="-56802" y="-150122"/>
            <a:chExt cx="812800" cy="886722"/>
          </a:xfrm>
        </p:grpSpPr>
        <p:sp>
          <p:nvSpPr>
            <p:cNvPr id="27" name="Freeform 3">
              <a:extLst>
                <a:ext uri="{FF2B5EF4-FFF2-40B4-BE49-F238E27FC236}">
                  <a16:creationId xmlns:a16="http://schemas.microsoft.com/office/drawing/2014/main" id="{54CD6853-9BC1-4FDB-A16A-5D33EFF1414A}"/>
                </a:ext>
              </a:extLst>
            </p:cNvPr>
            <p:cNvSpPr/>
            <p:nvPr/>
          </p:nvSpPr>
          <p:spPr>
            <a:xfrm>
              <a:off x="-56802" y="-15012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alpha val="29000"/>
                </a:schemeClr>
              </a:solidFill>
              <a:prstDash val="solid"/>
              <a:miter/>
            </a:ln>
          </p:spPr>
          <p:txBody>
            <a:bodyPr/>
            <a:lstStyle/>
            <a:p>
              <a:endParaRPr lang="en-BW" dirty="0"/>
            </a:p>
          </p:txBody>
        </p:sp>
        <p:sp>
          <p:nvSpPr>
            <p:cNvPr id="28" name="TextBox 4">
              <a:extLst>
                <a:ext uri="{FF2B5EF4-FFF2-40B4-BE49-F238E27FC236}">
                  <a16:creationId xmlns:a16="http://schemas.microsoft.com/office/drawing/2014/main" id="{F2D11540-D658-30ED-6931-28CC9E32E1B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54651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t a table&#10;&#10;Description automatically generated">
            <a:extLst>
              <a:ext uri="{FF2B5EF4-FFF2-40B4-BE49-F238E27FC236}">
                <a16:creationId xmlns:a16="http://schemas.microsoft.com/office/drawing/2014/main" id="{BF40ED34-C554-1211-4D15-37E233E4C317}"/>
              </a:ext>
            </a:extLst>
          </p:cNvPr>
          <p:cNvPicPr>
            <a:picLocks noChangeAspect="1"/>
          </p:cNvPicPr>
          <p:nvPr/>
        </p:nvPicPr>
        <p:blipFill>
          <a:blip r:embed="rId2">
            <a:extLst>
              <a:ext uri="{28A0092B-C50C-407E-A947-70E740481C1C}">
                <a14:useLocalDpi xmlns:a14="http://schemas.microsoft.com/office/drawing/2010/main" val="0"/>
              </a:ext>
            </a:extLst>
          </a:blip>
          <a:srcRect l="6236"/>
          <a:stretch/>
        </p:blipFill>
        <p:spPr>
          <a:xfrm>
            <a:off x="3783534" y="10"/>
            <a:ext cx="14504463" cy="10286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A0C8A6-F2F7-6B86-1218-F7D1B490C5B6}"/>
              </a:ext>
            </a:extLst>
          </p:cNvPr>
          <p:cNvSpPr>
            <a:spLocks noGrp="1"/>
          </p:cNvSpPr>
          <p:nvPr>
            <p:ph type="title"/>
          </p:nvPr>
        </p:nvSpPr>
        <p:spPr>
          <a:xfrm>
            <a:off x="1257300" y="547687"/>
            <a:ext cx="5733283" cy="2849868"/>
          </a:xfrm>
        </p:spPr>
        <p:txBody>
          <a:bodyPr>
            <a:normAutofit/>
          </a:bodyPr>
          <a:lstStyle/>
          <a:p>
            <a:r>
              <a:rPr lang="en-BW" b="1" dirty="0"/>
              <a:t>Our Proof of Concept a Success!</a:t>
            </a:r>
            <a:endParaRPr lang="en-GB" b="1" dirty="0"/>
          </a:p>
        </p:txBody>
      </p:sp>
      <p:sp>
        <p:nvSpPr>
          <p:cNvPr id="3" name="Content Placeholder 2">
            <a:extLst>
              <a:ext uri="{FF2B5EF4-FFF2-40B4-BE49-F238E27FC236}">
                <a16:creationId xmlns:a16="http://schemas.microsoft.com/office/drawing/2014/main" id="{5A74BC38-06A3-422B-0987-E29C4B5D547A}"/>
              </a:ext>
            </a:extLst>
          </p:cNvPr>
          <p:cNvSpPr>
            <a:spLocks noGrp="1"/>
          </p:cNvSpPr>
          <p:nvPr>
            <p:ph idx="1"/>
          </p:nvPr>
        </p:nvSpPr>
        <p:spPr>
          <a:xfrm>
            <a:off x="1257300" y="3062988"/>
            <a:ext cx="6057900" cy="6042912"/>
          </a:xfrm>
        </p:spPr>
        <p:txBody>
          <a:bodyPr>
            <a:normAutofit/>
          </a:bodyPr>
          <a:lstStyle/>
          <a:p>
            <a:pPr>
              <a:lnSpc>
                <a:spcPct val="90000"/>
              </a:lnSpc>
            </a:pPr>
            <a:r>
              <a:rPr lang="en-BW" sz="2800" dirty="0"/>
              <a:t>BWP4,000,000.00 (ZAR5,300,000.00) worth of Products and Services Donated</a:t>
            </a:r>
          </a:p>
          <a:p>
            <a:pPr>
              <a:lnSpc>
                <a:spcPct val="90000"/>
              </a:lnSpc>
            </a:pPr>
            <a:r>
              <a:rPr lang="en-BW" sz="2800" dirty="0"/>
              <a:t>Four Secondary Schools and One Teacher Training College </a:t>
            </a:r>
            <a:r>
              <a:rPr lang="en-BW" sz="2800" dirty="0" err="1"/>
              <a:t>Benefication</a:t>
            </a:r>
            <a:endParaRPr lang="en-BW" sz="2800" dirty="0"/>
          </a:p>
          <a:p>
            <a:pPr>
              <a:lnSpc>
                <a:spcPct val="90000"/>
              </a:lnSpc>
            </a:pPr>
            <a:r>
              <a:rPr lang="en-BW" sz="2800" dirty="0"/>
              <a:t>17 Classrooms Transformed</a:t>
            </a:r>
          </a:p>
          <a:p>
            <a:pPr>
              <a:lnSpc>
                <a:spcPct val="90000"/>
              </a:lnSpc>
            </a:pPr>
            <a:r>
              <a:rPr lang="en-BW" sz="2800" dirty="0"/>
              <a:t>Forty-Two (42) Teachers Trained (&gt;300 hours of training </a:t>
            </a:r>
            <a:r>
              <a:rPr lang="en-BW" sz="2800" dirty="0" err="1"/>
              <a:t>delive</a:t>
            </a:r>
            <a:r>
              <a:rPr lang="en-GB" sz="2800" dirty="0"/>
              <a:t>r</a:t>
            </a:r>
            <a:r>
              <a:rPr lang="en-BW" sz="2800" dirty="0"/>
              <a:t>ed)</a:t>
            </a:r>
          </a:p>
          <a:p>
            <a:pPr>
              <a:lnSpc>
                <a:spcPct val="90000"/>
              </a:lnSpc>
            </a:pPr>
            <a:r>
              <a:rPr lang="en-BW" sz="2800" dirty="0"/>
              <a:t>Botswana Educational Research Association (BERA) evaluation of the project deemed it a success and the technology fit for roll out throughout the country!</a:t>
            </a:r>
            <a:endParaRPr lang="en-GB" sz="2800" dirty="0"/>
          </a:p>
        </p:txBody>
      </p:sp>
      <p:grpSp>
        <p:nvGrpSpPr>
          <p:cNvPr id="4" name="Group 6">
            <a:extLst>
              <a:ext uri="{FF2B5EF4-FFF2-40B4-BE49-F238E27FC236}">
                <a16:creationId xmlns:a16="http://schemas.microsoft.com/office/drawing/2014/main" id="{2A998107-9058-C36E-D061-148D65F3FB72}"/>
              </a:ext>
            </a:extLst>
          </p:cNvPr>
          <p:cNvGrpSpPr/>
          <p:nvPr/>
        </p:nvGrpSpPr>
        <p:grpSpPr>
          <a:xfrm>
            <a:off x="-1595820" y="-1782102"/>
            <a:ext cx="3564204" cy="3564204"/>
            <a:chOff x="0" y="0"/>
            <a:chExt cx="812800" cy="812800"/>
          </a:xfrm>
        </p:grpSpPr>
        <p:sp>
          <p:nvSpPr>
            <p:cNvPr id="5" name="Freeform 7">
              <a:extLst>
                <a:ext uri="{FF2B5EF4-FFF2-40B4-BE49-F238E27FC236}">
                  <a16:creationId xmlns:a16="http://schemas.microsoft.com/office/drawing/2014/main" id="{3ABE191A-B162-D755-6046-0D873395EC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6" name="TextBox 8">
              <a:extLst>
                <a:ext uri="{FF2B5EF4-FFF2-40B4-BE49-F238E27FC236}">
                  <a16:creationId xmlns:a16="http://schemas.microsoft.com/office/drawing/2014/main" id="{FA789D0A-8368-3545-B7C5-4CD3DC95DF8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19">
            <a:extLst>
              <a:ext uri="{FF2B5EF4-FFF2-40B4-BE49-F238E27FC236}">
                <a16:creationId xmlns:a16="http://schemas.microsoft.com/office/drawing/2014/main" id="{8AC56585-D36D-F600-C764-ACC82318F225}"/>
              </a:ext>
            </a:extLst>
          </p:cNvPr>
          <p:cNvGrpSpPr/>
          <p:nvPr/>
        </p:nvGrpSpPr>
        <p:grpSpPr>
          <a:xfrm>
            <a:off x="15087600" y="8039100"/>
            <a:ext cx="7523780" cy="7523780"/>
            <a:chOff x="0" y="0"/>
            <a:chExt cx="812800" cy="812800"/>
          </a:xfrm>
        </p:grpSpPr>
        <p:sp>
          <p:nvSpPr>
            <p:cNvPr id="11" name="Freeform 20">
              <a:extLst>
                <a:ext uri="{FF2B5EF4-FFF2-40B4-BE49-F238E27FC236}">
                  <a16:creationId xmlns:a16="http://schemas.microsoft.com/office/drawing/2014/main" id="{136C8EF9-B1AE-98C5-92C9-C618D52A37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75000"/>
                <a:lumOff val="25000"/>
                <a:alpha val="95686"/>
              </a:schemeClr>
            </a:solidFill>
            <a:ln cap="sq">
              <a:noFill/>
              <a:prstDash val="solid"/>
              <a:miter/>
            </a:ln>
          </p:spPr>
          <p:txBody>
            <a:bodyPr/>
            <a:lstStyle/>
            <a:p>
              <a:endParaRPr lang="en-BW"/>
            </a:p>
          </p:txBody>
        </p:sp>
        <p:sp>
          <p:nvSpPr>
            <p:cNvPr id="13" name="TextBox 21">
              <a:extLst>
                <a:ext uri="{FF2B5EF4-FFF2-40B4-BE49-F238E27FC236}">
                  <a16:creationId xmlns:a16="http://schemas.microsoft.com/office/drawing/2014/main" id="{B343212C-863D-8A33-35F1-19B49ED8A4E0}"/>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Tree>
    <p:extLst>
      <p:ext uri="{BB962C8B-B14F-4D97-AF65-F5344CB8AC3E}">
        <p14:creationId xmlns:p14="http://schemas.microsoft.com/office/powerpoint/2010/main" val="2074326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B72514-32A5-48C0-BA87-14D1BD79F918}"/>
              </a:ext>
            </a:extLst>
          </p:cNvPr>
          <p:cNvSpPr/>
          <p:nvPr/>
        </p:nvSpPr>
        <p:spPr>
          <a:xfrm>
            <a:off x="0" y="8923920"/>
            <a:ext cx="18288000" cy="1255857"/>
          </a:xfrm>
          <a:prstGeom prst="rect">
            <a:avLst/>
          </a:prstGeom>
          <a:solidFill>
            <a:schemeClr val="bg1"/>
          </a:solidFill>
          <a:ln w="25400" cap="flat" cmpd="sng" algn="ctr">
            <a:solidFill>
              <a:schemeClr val="bg1"/>
            </a:solidFill>
            <a:prstDash val="solid"/>
          </a:ln>
          <a:effectLst/>
        </p:spPr>
        <p:txBody>
          <a:bodyPr rtlCol="0" anchor="ctr"/>
          <a:lstStyle/>
          <a:p>
            <a:pPr algn="ctr" defTabSz="1371600">
              <a:defRPr/>
            </a:pPr>
            <a:r>
              <a:rPr lang="en-ZA" sz="2700" kern="0">
                <a:solidFill>
                  <a:prstClr val="white"/>
                </a:solidFill>
                <a:latin typeface="Calibri"/>
              </a:rPr>
              <a:t>z</a:t>
            </a:r>
          </a:p>
        </p:txBody>
      </p:sp>
      <p:sp>
        <p:nvSpPr>
          <p:cNvPr id="2" name="Title 1">
            <a:extLst>
              <a:ext uri="{FF2B5EF4-FFF2-40B4-BE49-F238E27FC236}">
                <a16:creationId xmlns:a16="http://schemas.microsoft.com/office/drawing/2014/main" id="{874A91BF-E93A-4B87-ABD5-9600D2D59190}"/>
              </a:ext>
            </a:extLst>
          </p:cNvPr>
          <p:cNvSpPr>
            <a:spLocks noGrp="1"/>
          </p:cNvSpPr>
          <p:nvPr>
            <p:ph type="title"/>
          </p:nvPr>
        </p:nvSpPr>
        <p:spPr>
          <a:xfrm>
            <a:off x="914198" y="309108"/>
            <a:ext cx="16119434" cy="990600"/>
          </a:xfrm>
        </p:spPr>
        <p:txBody>
          <a:bodyPr/>
          <a:lstStyle/>
          <a:p>
            <a:r>
              <a:rPr lang="en-BW" b="1" dirty="0">
                <a:latin typeface="Poppins" panose="00000500000000000000" pitchFamily="2" charset="0"/>
                <a:cs typeface="Poppins" panose="00000500000000000000" pitchFamily="2" charset="0"/>
              </a:rPr>
              <a:t>Successfully </a:t>
            </a:r>
            <a:r>
              <a:rPr lang="en-ZA" b="1" dirty="0">
                <a:latin typeface="Poppins" panose="00000500000000000000" pitchFamily="2" charset="0"/>
                <a:cs typeface="Poppins" panose="00000500000000000000" pitchFamily="2" charset="0"/>
              </a:rPr>
              <a:t>Completed CSI and POC Projects</a:t>
            </a:r>
          </a:p>
        </p:txBody>
      </p:sp>
      <p:graphicFrame>
        <p:nvGraphicFramePr>
          <p:cNvPr id="8" name="Content Placeholder 7">
            <a:extLst>
              <a:ext uri="{FF2B5EF4-FFF2-40B4-BE49-F238E27FC236}">
                <a16:creationId xmlns:a16="http://schemas.microsoft.com/office/drawing/2014/main" id="{05333B71-CF8D-A66C-0B46-C91BE0872518}"/>
              </a:ext>
            </a:extLst>
          </p:cNvPr>
          <p:cNvGraphicFramePr>
            <a:graphicFrameLocks noGrp="1"/>
          </p:cNvGraphicFramePr>
          <p:nvPr>
            <p:ph idx="1"/>
            <p:extLst>
              <p:ext uri="{D42A27DB-BD31-4B8C-83A1-F6EECF244321}">
                <p14:modId xmlns:p14="http://schemas.microsoft.com/office/powerpoint/2010/main" val="4146394551"/>
              </p:ext>
            </p:extLst>
          </p:nvPr>
        </p:nvGraphicFramePr>
        <p:xfrm>
          <a:off x="914198" y="1269207"/>
          <a:ext cx="16459200" cy="8708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6">
            <a:extLst>
              <a:ext uri="{FF2B5EF4-FFF2-40B4-BE49-F238E27FC236}">
                <a16:creationId xmlns:a16="http://schemas.microsoft.com/office/drawing/2014/main" id="{048D9E94-8957-6C23-BEEC-F26B651E7D0F}"/>
              </a:ext>
            </a:extLst>
          </p:cNvPr>
          <p:cNvGrpSpPr/>
          <p:nvPr/>
        </p:nvGrpSpPr>
        <p:grpSpPr>
          <a:xfrm>
            <a:off x="-1595820" y="-1782102"/>
            <a:ext cx="3564204" cy="3564204"/>
            <a:chOff x="0" y="0"/>
            <a:chExt cx="812800" cy="812800"/>
          </a:xfrm>
        </p:grpSpPr>
        <p:sp>
          <p:nvSpPr>
            <p:cNvPr id="4" name="Freeform 7">
              <a:extLst>
                <a:ext uri="{FF2B5EF4-FFF2-40B4-BE49-F238E27FC236}">
                  <a16:creationId xmlns:a16="http://schemas.microsoft.com/office/drawing/2014/main" id="{8A664CA4-4786-B1D5-E145-7C04BBF5D84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6" name="TextBox 8">
              <a:extLst>
                <a:ext uri="{FF2B5EF4-FFF2-40B4-BE49-F238E27FC236}">
                  <a16:creationId xmlns:a16="http://schemas.microsoft.com/office/drawing/2014/main" id="{EFFC7A71-0335-A017-B104-21075997062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12">
            <a:extLst>
              <a:ext uri="{FF2B5EF4-FFF2-40B4-BE49-F238E27FC236}">
                <a16:creationId xmlns:a16="http://schemas.microsoft.com/office/drawing/2014/main" id="{C061168A-1723-B4CF-CBC9-2A4BE8E73AF7}"/>
              </a:ext>
            </a:extLst>
          </p:cNvPr>
          <p:cNvGrpSpPr/>
          <p:nvPr/>
        </p:nvGrpSpPr>
        <p:grpSpPr>
          <a:xfrm>
            <a:off x="16459200" y="7105348"/>
            <a:ext cx="5946973" cy="5946973"/>
            <a:chOff x="0" y="0"/>
            <a:chExt cx="812800" cy="812800"/>
          </a:xfrm>
        </p:grpSpPr>
        <p:sp>
          <p:nvSpPr>
            <p:cNvPr id="9" name="Freeform 13">
              <a:extLst>
                <a:ext uri="{FF2B5EF4-FFF2-40B4-BE49-F238E27FC236}">
                  <a16:creationId xmlns:a16="http://schemas.microsoft.com/office/drawing/2014/main" id="{5E9482D9-96DA-3DD1-ADA1-1DEE214209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bg1">
                  <a:lumMod val="50000"/>
                  <a:alpha val="28000"/>
                </a:schemeClr>
              </a:solidFill>
              <a:prstDash val="solid"/>
              <a:miter/>
            </a:ln>
          </p:spPr>
          <p:txBody>
            <a:bodyPr/>
            <a:lstStyle/>
            <a:p>
              <a:endParaRPr lang="en-BW"/>
            </a:p>
          </p:txBody>
        </p:sp>
        <p:sp>
          <p:nvSpPr>
            <p:cNvPr id="10" name="TextBox 14">
              <a:extLst>
                <a:ext uri="{FF2B5EF4-FFF2-40B4-BE49-F238E27FC236}">
                  <a16:creationId xmlns:a16="http://schemas.microsoft.com/office/drawing/2014/main" id="{07B6D2F3-F651-EDBD-BE60-70BA6B928C89}"/>
                </a:ext>
              </a:extLst>
            </p:cNvPr>
            <p:cNvSpPr txBox="1"/>
            <p:nvPr/>
          </p:nvSpPr>
          <p:spPr>
            <a:xfrm>
              <a:off x="76200" y="38100"/>
              <a:ext cx="660400" cy="698500"/>
            </a:xfrm>
            <a:prstGeom prst="rect">
              <a:avLst/>
            </a:prstGeom>
            <a:ln>
              <a:solidFill>
                <a:schemeClr val="bg1">
                  <a:lumMod val="50000"/>
                  <a:alpha val="28000"/>
                </a:schemeClr>
              </a:solidFill>
            </a:ln>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3513024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chemeClr val="tx1">
                  <a:lumMod val="50000"/>
                  <a:lumOff val="50000"/>
                </a:schemeClr>
              </a:solidFill>
              <a:prstDash val="solid"/>
              <a:miter/>
            </a:ln>
          </p:spPr>
          <p:txBody>
            <a:bodyPr/>
            <a:lstStyle/>
            <a:p>
              <a:endParaRPr lang="en-BW"/>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007842" y="-1797460"/>
            <a:ext cx="13881919" cy="1388191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50000"/>
              <a:lumOff val="50000"/>
            </a:schemeClr>
          </a:solidFill>
          <a:ln>
            <a:solidFill>
              <a:schemeClr val="tx1">
                <a:lumMod val="50000"/>
                <a:lumOff val="50000"/>
              </a:schemeClr>
            </a:solidFill>
          </a:ln>
        </p:spPr>
        <p:txBody>
          <a:bodyPr/>
          <a:lstStyle/>
          <a:p>
            <a:endParaRPr lang="en-BW"/>
          </a:p>
        </p:txBody>
      </p:sp>
      <p:sp>
        <p:nvSpPr>
          <p:cNvPr id="8" name="TextBox 8"/>
          <p:cNvSpPr txBox="1"/>
          <p:nvPr/>
        </p:nvSpPr>
        <p:spPr>
          <a:xfrm>
            <a:off x="477299" y="3123316"/>
            <a:ext cx="6033363" cy="3328860"/>
          </a:xfrm>
          <a:prstGeom prst="rect">
            <a:avLst/>
          </a:prstGeom>
        </p:spPr>
        <p:txBody>
          <a:bodyPr lIns="0" tIns="0" rIns="0" bIns="0" rtlCol="0" anchor="t">
            <a:spAutoFit/>
          </a:bodyPr>
          <a:lstStyle/>
          <a:p>
            <a:pPr marL="0" lvl="0" indent="0" algn="l">
              <a:lnSpc>
                <a:spcPts val="6553"/>
              </a:lnSpc>
              <a:spcBef>
                <a:spcPct val="0"/>
              </a:spcBef>
            </a:pPr>
            <a:r>
              <a:rPr lang="en-GB" sz="4680" dirty="0">
                <a:solidFill>
                  <a:srgbClr val="FDFDFD"/>
                </a:solidFill>
                <a:latin typeface="Open Sans Extra Bold"/>
                <a:ea typeface="Open Sans Extra Bold"/>
                <a:cs typeface="Open Sans Extra Bold"/>
                <a:sym typeface="Open Sans Extra Bold"/>
              </a:rPr>
              <a:t>SIGNIFICANT PROJECT</a:t>
            </a:r>
            <a:r>
              <a:rPr lang="en-BW" sz="4680" dirty="0">
                <a:solidFill>
                  <a:srgbClr val="FDFDFD"/>
                </a:solidFill>
                <a:latin typeface="Open Sans Extra Bold"/>
                <a:ea typeface="Open Sans Extra Bold"/>
                <a:cs typeface="Open Sans Extra Bold"/>
                <a:sym typeface="Open Sans Extra Bold"/>
              </a:rPr>
              <a:t> </a:t>
            </a:r>
            <a:r>
              <a:rPr lang="en-GB" sz="4680" dirty="0">
                <a:solidFill>
                  <a:srgbClr val="FDFDFD"/>
                </a:solidFill>
                <a:latin typeface="Open Sans Extra Bold"/>
                <a:ea typeface="Open Sans Extra Bold"/>
                <a:cs typeface="Open Sans Extra Bold"/>
                <a:sym typeface="Open Sans Extra Bold"/>
              </a:rPr>
              <a:t> MILESTONE</a:t>
            </a:r>
            <a:r>
              <a:rPr lang="en-BW" sz="4680" dirty="0">
                <a:solidFill>
                  <a:srgbClr val="FDFDFD"/>
                </a:solidFill>
                <a:latin typeface="Open Sans Extra Bold"/>
                <a:ea typeface="Open Sans Extra Bold"/>
                <a:cs typeface="Open Sans Extra Bold"/>
                <a:sym typeface="Open Sans Extra Bold"/>
              </a:rPr>
              <a:t>S</a:t>
            </a:r>
            <a:r>
              <a:rPr lang="en-GB" sz="4680" dirty="0">
                <a:solidFill>
                  <a:srgbClr val="FDFDFD"/>
                </a:solidFill>
                <a:latin typeface="Open Sans Extra Bold"/>
                <a:ea typeface="Open Sans Extra Bold"/>
                <a:cs typeface="Open Sans Extra Bold"/>
                <a:sym typeface="Open Sans Extra Bold"/>
              </a:rPr>
              <a:t> OVER THE YEARS</a:t>
            </a:r>
            <a:endParaRPr lang="en-US" sz="4680" dirty="0">
              <a:solidFill>
                <a:srgbClr val="FDFDFD"/>
              </a:solidFill>
              <a:latin typeface="Open Sans Extra Bold"/>
              <a:ea typeface="Open Sans Extra Bold"/>
              <a:cs typeface="Open Sans Extra Bold"/>
              <a:sym typeface="Open Sans Extra Bold"/>
            </a:endParaRPr>
          </a:p>
        </p:txBody>
      </p:sp>
      <p:sp>
        <p:nvSpPr>
          <p:cNvPr id="11" name="TextBox 11"/>
          <p:cNvSpPr txBox="1"/>
          <p:nvPr/>
        </p:nvSpPr>
        <p:spPr>
          <a:xfrm>
            <a:off x="9617557" y="482422"/>
            <a:ext cx="6079643" cy="945643"/>
          </a:xfrm>
          <a:prstGeom prst="rect">
            <a:avLst/>
          </a:prstGeom>
        </p:spPr>
        <p:txBody>
          <a:bodyPr wrap="square" lIns="0" tIns="0" rIns="0" bIns="0" rtlCol="0" anchor="t">
            <a:spAutoFit/>
          </a:bodyPr>
          <a:lstStyle/>
          <a:p>
            <a:pPr algn="l">
              <a:lnSpc>
                <a:spcPts val="2495"/>
              </a:lnSpc>
            </a:pPr>
            <a:r>
              <a:rPr lang="en-GB" sz="1782" u="none" strike="noStrike" spc="-35" dirty="0">
                <a:solidFill>
                  <a:schemeClr val="tx1">
                    <a:lumMod val="95000"/>
                    <a:lumOff val="5000"/>
                  </a:schemeClr>
                </a:solidFill>
                <a:latin typeface="Poppins"/>
                <a:ea typeface="Poppins"/>
                <a:cs typeface="Poppins"/>
                <a:sym typeface="Poppins"/>
              </a:rPr>
              <a:t>Provision of Technology to the Botswana Educational Television (BETV) for daily lesson delivery on the BETV Channel</a:t>
            </a:r>
            <a:endParaRPr lang="en-US" sz="1782" u="none" strike="noStrike" spc="-35" dirty="0">
              <a:solidFill>
                <a:schemeClr val="tx1">
                  <a:lumMod val="95000"/>
                  <a:lumOff val="5000"/>
                </a:schemeClr>
              </a:solidFill>
              <a:latin typeface="Poppins"/>
              <a:ea typeface="Poppins"/>
              <a:cs typeface="Poppins"/>
              <a:sym typeface="Poppins"/>
            </a:endParaRPr>
          </a:p>
        </p:txBody>
      </p:sp>
      <p:sp>
        <p:nvSpPr>
          <p:cNvPr id="36" name="TextBox 11">
            <a:extLst>
              <a:ext uri="{FF2B5EF4-FFF2-40B4-BE49-F238E27FC236}">
                <a16:creationId xmlns:a16="http://schemas.microsoft.com/office/drawing/2014/main" id="{7620191D-4C53-8BCE-18A5-2F83E2AE3315}"/>
              </a:ext>
            </a:extLst>
          </p:cNvPr>
          <p:cNvSpPr txBox="1"/>
          <p:nvPr/>
        </p:nvSpPr>
        <p:spPr>
          <a:xfrm>
            <a:off x="10495450" y="1952547"/>
            <a:ext cx="7259150" cy="945643"/>
          </a:xfrm>
          <a:prstGeom prst="rect">
            <a:avLst/>
          </a:prstGeom>
        </p:spPr>
        <p:txBody>
          <a:bodyPr wrap="square" lIns="0" tIns="0" rIns="0" bIns="0" rtlCol="0" anchor="t">
            <a:spAutoFit/>
          </a:bodyPr>
          <a:lstStyle/>
          <a:p>
            <a:pPr algn="l">
              <a:lnSpc>
                <a:spcPts val="2495"/>
              </a:lnSpc>
            </a:pPr>
            <a:r>
              <a:rPr lang="en-GB" sz="1782" u="none" strike="noStrike" spc="-35" dirty="0">
                <a:solidFill>
                  <a:schemeClr val="tx1">
                    <a:lumMod val="95000"/>
                    <a:lumOff val="5000"/>
                  </a:schemeClr>
                </a:solidFill>
                <a:latin typeface="Poppins"/>
                <a:ea typeface="Poppins"/>
                <a:cs typeface="Poppins"/>
                <a:sym typeface="Poppins"/>
              </a:rPr>
              <a:t>Providing the Botswana Accountancy College (one of the top five universities in Botswana) with SMART Interactive Displays and Projectors throughout their campus lecture rooms and labs</a:t>
            </a:r>
            <a:endParaRPr lang="en-US" sz="1782" u="none" strike="noStrike" spc="-35" dirty="0">
              <a:solidFill>
                <a:schemeClr val="tx1">
                  <a:lumMod val="95000"/>
                  <a:lumOff val="5000"/>
                </a:schemeClr>
              </a:solidFill>
              <a:latin typeface="Poppins"/>
              <a:ea typeface="Poppins"/>
              <a:cs typeface="Poppins"/>
              <a:sym typeface="Poppins"/>
            </a:endParaRPr>
          </a:p>
        </p:txBody>
      </p:sp>
      <p:sp>
        <p:nvSpPr>
          <p:cNvPr id="39" name="TextBox 11">
            <a:extLst>
              <a:ext uri="{FF2B5EF4-FFF2-40B4-BE49-F238E27FC236}">
                <a16:creationId xmlns:a16="http://schemas.microsoft.com/office/drawing/2014/main" id="{71226A67-8BAC-CC7E-FF5E-BBCC57FFD25A}"/>
              </a:ext>
            </a:extLst>
          </p:cNvPr>
          <p:cNvSpPr txBox="1"/>
          <p:nvPr/>
        </p:nvSpPr>
        <p:spPr>
          <a:xfrm>
            <a:off x="11382895" y="3588169"/>
            <a:ext cx="6523292" cy="1266244"/>
          </a:xfrm>
          <a:prstGeom prst="rect">
            <a:avLst/>
          </a:prstGeom>
        </p:spPr>
        <p:txBody>
          <a:bodyPr wrap="square" lIns="0" tIns="0" rIns="0" bIns="0" rtlCol="0" anchor="t">
            <a:spAutoFit/>
          </a:bodyPr>
          <a:lstStyle/>
          <a:p>
            <a:pPr algn="l">
              <a:lnSpc>
                <a:spcPts val="2495"/>
              </a:lnSpc>
            </a:pPr>
            <a:r>
              <a:rPr lang="en-GB" sz="1782" u="none" strike="noStrike" spc="-35" dirty="0">
                <a:solidFill>
                  <a:schemeClr val="tx1">
                    <a:lumMod val="95000"/>
                    <a:lumOff val="5000"/>
                  </a:schemeClr>
                </a:solidFill>
                <a:latin typeface="Poppins"/>
                <a:ea typeface="Poppins"/>
                <a:cs typeface="Poppins"/>
                <a:sym typeface="Poppins"/>
              </a:rPr>
              <a:t>Provision of Computer Lab ICT Solutions for Classrooms in Central Botswana Schools, including Servers, 2-In-1 Tablets, Charge and Sync Trolleys, Networking and Wi-Fi Connectivity</a:t>
            </a:r>
            <a:endParaRPr lang="en-US" sz="1782" u="none" strike="noStrike" spc="-35" dirty="0">
              <a:solidFill>
                <a:schemeClr val="tx1">
                  <a:lumMod val="95000"/>
                  <a:lumOff val="5000"/>
                </a:schemeClr>
              </a:solidFill>
              <a:latin typeface="Poppins"/>
              <a:ea typeface="Poppins"/>
              <a:cs typeface="Poppins"/>
              <a:sym typeface="Poppins"/>
            </a:endParaRPr>
          </a:p>
        </p:txBody>
      </p:sp>
      <p:grpSp>
        <p:nvGrpSpPr>
          <p:cNvPr id="52" name="Group 51">
            <a:extLst>
              <a:ext uri="{FF2B5EF4-FFF2-40B4-BE49-F238E27FC236}">
                <a16:creationId xmlns:a16="http://schemas.microsoft.com/office/drawing/2014/main" id="{ED6B8145-3B2C-577E-2122-D3FB4D2779C9}"/>
              </a:ext>
            </a:extLst>
          </p:cNvPr>
          <p:cNvGrpSpPr/>
          <p:nvPr/>
        </p:nvGrpSpPr>
        <p:grpSpPr>
          <a:xfrm>
            <a:off x="7685444" y="153023"/>
            <a:ext cx="1630574" cy="1532168"/>
            <a:chOff x="9883088" y="1063712"/>
            <a:chExt cx="1752600" cy="1708372"/>
          </a:xfrm>
        </p:grpSpPr>
        <p:sp>
          <p:nvSpPr>
            <p:cNvPr id="50" name="Flowchart: Connector 49">
              <a:extLst>
                <a:ext uri="{FF2B5EF4-FFF2-40B4-BE49-F238E27FC236}">
                  <a16:creationId xmlns:a16="http://schemas.microsoft.com/office/drawing/2014/main" id="{6AA36D2C-DC4F-C175-376B-84C9837583C5}"/>
                </a:ext>
              </a:extLst>
            </p:cNvPr>
            <p:cNvSpPr/>
            <p:nvPr/>
          </p:nvSpPr>
          <p:spPr>
            <a:xfrm>
              <a:off x="9883088" y="1063712"/>
              <a:ext cx="1752600" cy="1708372"/>
            </a:xfrm>
            <a:prstGeom prst="flowChartConnector">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51" name="TextBox 12"/>
            <p:cNvSpPr txBox="1"/>
            <p:nvPr/>
          </p:nvSpPr>
          <p:spPr>
            <a:xfrm>
              <a:off x="10215735" y="1373396"/>
              <a:ext cx="1134140" cy="836625"/>
            </a:xfrm>
            <a:prstGeom prst="rect">
              <a:avLst/>
            </a:prstGeom>
          </p:spPr>
          <p:txBody>
            <a:bodyPr lIns="0" tIns="0" rIns="0" bIns="0" rtlCol="0" anchor="t">
              <a:spAutoFit/>
            </a:bodyPr>
            <a:lstStyle/>
            <a:p>
              <a:pPr marL="0" lvl="0" indent="0" algn="ctr">
                <a:lnSpc>
                  <a:spcPts val="6697"/>
                </a:lnSpc>
                <a:spcBef>
                  <a:spcPct val="0"/>
                </a:spcBef>
              </a:pPr>
              <a:r>
                <a:rPr lang="en-BW" sz="3200" dirty="0">
                  <a:solidFill>
                    <a:srgbClr val="FDFDFD"/>
                  </a:solidFill>
                  <a:latin typeface="Open Sans Extra Bold"/>
                  <a:ea typeface="Open Sans Extra Bold"/>
                  <a:cs typeface="Open Sans Extra Bold"/>
                  <a:sym typeface="Open Sans Extra Bold"/>
                </a:rPr>
                <a:t>2011</a:t>
              </a:r>
              <a:endParaRPr lang="en-US" sz="3200" dirty="0">
                <a:solidFill>
                  <a:srgbClr val="FDFDFD"/>
                </a:solidFill>
                <a:latin typeface="Open Sans Extra Bold"/>
                <a:ea typeface="Open Sans Extra Bold"/>
                <a:cs typeface="Open Sans Extra Bold"/>
                <a:sym typeface="Open Sans Extra Bold"/>
              </a:endParaRPr>
            </a:p>
          </p:txBody>
        </p:sp>
      </p:grpSp>
      <p:grpSp>
        <p:nvGrpSpPr>
          <p:cNvPr id="53" name="Group 52">
            <a:extLst>
              <a:ext uri="{FF2B5EF4-FFF2-40B4-BE49-F238E27FC236}">
                <a16:creationId xmlns:a16="http://schemas.microsoft.com/office/drawing/2014/main" id="{0441917F-3A25-B20F-AA18-EB74D769F7EF}"/>
              </a:ext>
            </a:extLst>
          </p:cNvPr>
          <p:cNvGrpSpPr/>
          <p:nvPr/>
        </p:nvGrpSpPr>
        <p:grpSpPr>
          <a:xfrm>
            <a:off x="8574440" y="1795032"/>
            <a:ext cx="1630574" cy="1532168"/>
            <a:chOff x="9883088" y="1063712"/>
            <a:chExt cx="1752600" cy="1708372"/>
          </a:xfrm>
        </p:grpSpPr>
        <p:sp>
          <p:nvSpPr>
            <p:cNvPr id="54" name="Flowchart: Connector 53">
              <a:extLst>
                <a:ext uri="{FF2B5EF4-FFF2-40B4-BE49-F238E27FC236}">
                  <a16:creationId xmlns:a16="http://schemas.microsoft.com/office/drawing/2014/main" id="{1B70E9D0-0F3C-59B5-3711-2506FE42D17B}"/>
                </a:ext>
              </a:extLst>
            </p:cNvPr>
            <p:cNvSpPr/>
            <p:nvPr/>
          </p:nvSpPr>
          <p:spPr>
            <a:xfrm>
              <a:off x="9883088" y="1063712"/>
              <a:ext cx="1752600" cy="1708372"/>
            </a:xfrm>
            <a:prstGeom prst="flowChartConnector">
              <a:avLst/>
            </a:prstGeom>
            <a:solidFill>
              <a:schemeClr val="tx1">
                <a:lumMod val="75000"/>
                <a:lumOff val="2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55" name="TextBox 12">
              <a:extLst>
                <a:ext uri="{FF2B5EF4-FFF2-40B4-BE49-F238E27FC236}">
                  <a16:creationId xmlns:a16="http://schemas.microsoft.com/office/drawing/2014/main" id="{5D42F866-D6CA-4C9B-1D41-FDA2C6FB3C89}"/>
                </a:ext>
              </a:extLst>
            </p:cNvPr>
            <p:cNvSpPr txBox="1"/>
            <p:nvPr/>
          </p:nvSpPr>
          <p:spPr>
            <a:xfrm>
              <a:off x="10215735" y="1373396"/>
              <a:ext cx="1134140" cy="836625"/>
            </a:xfrm>
            <a:prstGeom prst="rect">
              <a:avLst/>
            </a:prstGeom>
          </p:spPr>
          <p:txBody>
            <a:bodyPr lIns="0" tIns="0" rIns="0" bIns="0" rtlCol="0" anchor="t">
              <a:spAutoFit/>
            </a:bodyPr>
            <a:lstStyle/>
            <a:p>
              <a:pPr marL="0" lvl="0" indent="0" algn="ctr">
                <a:lnSpc>
                  <a:spcPts val="6697"/>
                </a:lnSpc>
                <a:spcBef>
                  <a:spcPct val="0"/>
                </a:spcBef>
              </a:pPr>
              <a:r>
                <a:rPr lang="en-BW" sz="3200" dirty="0">
                  <a:solidFill>
                    <a:srgbClr val="FDFDFD"/>
                  </a:solidFill>
                  <a:latin typeface="Open Sans Extra Bold"/>
                  <a:ea typeface="Open Sans Extra Bold"/>
                  <a:cs typeface="Open Sans Extra Bold"/>
                  <a:sym typeface="Open Sans Extra Bold"/>
                </a:rPr>
                <a:t>2016</a:t>
              </a:r>
              <a:endParaRPr lang="en-US" sz="3200" dirty="0">
                <a:solidFill>
                  <a:srgbClr val="FDFDFD"/>
                </a:solidFill>
                <a:latin typeface="Open Sans Extra Bold"/>
                <a:ea typeface="Open Sans Extra Bold"/>
                <a:cs typeface="Open Sans Extra Bold"/>
                <a:sym typeface="Open Sans Extra Bold"/>
              </a:endParaRPr>
            </a:p>
          </p:txBody>
        </p:sp>
      </p:grpSp>
      <p:grpSp>
        <p:nvGrpSpPr>
          <p:cNvPr id="56" name="Group 55">
            <a:extLst>
              <a:ext uri="{FF2B5EF4-FFF2-40B4-BE49-F238E27FC236}">
                <a16:creationId xmlns:a16="http://schemas.microsoft.com/office/drawing/2014/main" id="{A4147BF4-913F-2F7F-E01F-5A3717A62A2B}"/>
              </a:ext>
            </a:extLst>
          </p:cNvPr>
          <p:cNvGrpSpPr/>
          <p:nvPr/>
        </p:nvGrpSpPr>
        <p:grpSpPr>
          <a:xfrm>
            <a:off x="9372600" y="3467100"/>
            <a:ext cx="1630574" cy="1532168"/>
            <a:chOff x="9883088" y="1063712"/>
            <a:chExt cx="1752600" cy="1708372"/>
          </a:xfrm>
        </p:grpSpPr>
        <p:sp>
          <p:nvSpPr>
            <p:cNvPr id="57" name="Flowchart: Connector 56">
              <a:extLst>
                <a:ext uri="{FF2B5EF4-FFF2-40B4-BE49-F238E27FC236}">
                  <a16:creationId xmlns:a16="http://schemas.microsoft.com/office/drawing/2014/main" id="{A730278A-5D19-9FA2-4BF1-1F212E0C7D63}"/>
                </a:ext>
              </a:extLst>
            </p:cNvPr>
            <p:cNvSpPr/>
            <p:nvPr/>
          </p:nvSpPr>
          <p:spPr>
            <a:xfrm>
              <a:off x="9883088" y="1063712"/>
              <a:ext cx="1752600" cy="1708372"/>
            </a:xfrm>
            <a:prstGeom prst="flowChartConnector">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58" name="TextBox 12">
              <a:extLst>
                <a:ext uri="{FF2B5EF4-FFF2-40B4-BE49-F238E27FC236}">
                  <a16:creationId xmlns:a16="http://schemas.microsoft.com/office/drawing/2014/main" id="{16C17F83-378B-2976-303B-F1E0FB8C63E1}"/>
                </a:ext>
              </a:extLst>
            </p:cNvPr>
            <p:cNvSpPr txBox="1"/>
            <p:nvPr/>
          </p:nvSpPr>
          <p:spPr>
            <a:xfrm>
              <a:off x="10215735" y="1373396"/>
              <a:ext cx="1134140" cy="836625"/>
            </a:xfrm>
            <a:prstGeom prst="rect">
              <a:avLst/>
            </a:prstGeom>
          </p:spPr>
          <p:txBody>
            <a:bodyPr lIns="0" tIns="0" rIns="0" bIns="0" rtlCol="0" anchor="t">
              <a:spAutoFit/>
            </a:bodyPr>
            <a:lstStyle/>
            <a:p>
              <a:pPr marL="0" lvl="0" indent="0" algn="ctr">
                <a:lnSpc>
                  <a:spcPts val="6697"/>
                </a:lnSpc>
                <a:spcBef>
                  <a:spcPct val="0"/>
                </a:spcBef>
              </a:pPr>
              <a:r>
                <a:rPr lang="en-BW" sz="3200" dirty="0">
                  <a:solidFill>
                    <a:srgbClr val="FDFDFD"/>
                  </a:solidFill>
                  <a:latin typeface="Open Sans Extra Bold"/>
                  <a:ea typeface="Open Sans Extra Bold"/>
                  <a:cs typeface="Open Sans Extra Bold"/>
                  <a:sym typeface="Open Sans Extra Bold"/>
                </a:rPr>
                <a:t>2017</a:t>
              </a:r>
              <a:endParaRPr lang="en-US" sz="3200" dirty="0">
                <a:solidFill>
                  <a:srgbClr val="FDFDFD"/>
                </a:solidFill>
                <a:latin typeface="Open Sans Extra Bold"/>
                <a:ea typeface="Open Sans Extra Bold"/>
                <a:cs typeface="Open Sans Extra Bold"/>
                <a:sym typeface="Open Sans Extra Bold"/>
              </a:endParaRPr>
            </a:p>
          </p:txBody>
        </p:sp>
      </p:grpSp>
      <p:sp>
        <p:nvSpPr>
          <p:cNvPr id="62" name="TextBox 11">
            <a:extLst>
              <a:ext uri="{FF2B5EF4-FFF2-40B4-BE49-F238E27FC236}">
                <a16:creationId xmlns:a16="http://schemas.microsoft.com/office/drawing/2014/main" id="{2EC3BAD1-493C-E45A-CAA4-4C7479032F68}"/>
              </a:ext>
            </a:extLst>
          </p:cNvPr>
          <p:cNvSpPr txBox="1"/>
          <p:nvPr/>
        </p:nvSpPr>
        <p:spPr>
          <a:xfrm>
            <a:off x="11383707" y="5315427"/>
            <a:ext cx="6523293" cy="1586845"/>
          </a:xfrm>
          <a:prstGeom prst="rect">
            <a:avLst/>
          </a:prstGeom>
        </p:spPr>
        <p:txBody>
          <a:bodyPr wrap="square" lIns="0" tIns="0" rIns="0" bIns="0" rtlCol="0" anchor="t">
            <a:spAutoFit/>
          </a:bodyPr>
          <a:lstStyle/>
          <a:p>
            <a:pPr algn="l">
              <a:lnSpc>
                <a:spcPts val="2495"/>
              </a:lnSpc>
            </a:pPr>
            <a:r>
              <a:rPr lang="en-GB" sz="1782" u="none" strike="noStrike" spc="-35" dirty="0">
                <a:solidFill>
                  <a:schemeClr val="tx1">
                    <a:lumMod val="95000"/>
                    <a:lumOff val="5000"/>
                  </a:schemeClr>
                </a:solidFill>
                <a:latin typeface="Poppins"/>
                <a:ea typeface="Poppins"/>
                <a:cs typeface="Poppins"/>
                <a:sym typeface="Poppins"/>
              </a:rPr>
              <a:t>Project Management of the Supply, installation, commissioning and training of ZAR 10 Million worth of Data Management and Communication Equipment for the Botswana Defence Force Defence Command and Staff College</a:t>
            </a:r>
            <a:endParaRPr lang="en-US" sz="1782" u="none" strike="noStrike" spc="-35" dirty="0">
              <a:solidFill>
                <a:schemeClr val="tx1">
                  <a:lumMod val="95000"/>
                  <a:lumOff val="5000"/>
                </a:schemeClr>
              </a:solidFill>
              <a:latin typeface="Poppins"/>
              <a:ea typeface="Poppins"/>
              <a:cs typeface="Poppins"/>
              <a:sym typeface="Poppins"/>
            </a:endParaRPr>
          </a:p>
        </p:txBody>
      </p:sp>
      <p:grpSp>
        <p:nvGrpSpPr>
          <p:cNvPr id="63" name="Group 62">
            <a:extLst>
              <a:ext uri="{FF2B5EF4-FFF2-40B4-BE49-F238E27FC236}">
                <a16:creationId xmlns:a16="http://schemas.microsoft.com/office/drawing/2014/main" id="{F8451032-A23F-2AD8-6772-7B8659CFD13B}"/>
              </a:ext>
            </a:extLst>
          </p:cNvPr>
          <p:cNvGrpSpPr/>
          <p:nvPr/>
        </p:nvGrpSpPr>
        <p:grpSpPr>
          <a:xfrm>
            <a:off x="9373413" y="5271567"/>
            <a:ext cx="1630574" cy="1532168"/>
            <a:chOff x="9883088" y="1063712"/>
            <a:chExt cx="1752600" cy="1708372"/>
          </a:xfrm>
          <a:solidFill>
            <a:schemeClr val="tx1">
              <a:lumMod val="75000"/>
              <a:lumOff val="25000"/>
            </a:schemeClr>
          </a:solidFill>
        </p:grpSpPr>
        <p:sp>
          <p:nvSpPr>
            <p:cNvPr id="64" name="Flowchart: Connector 63">
              <a:extLst>
                <a:ext uri="{FF2B5EF4-FFF2-40B4-BE49-F238E27FC236}">
                  <a16:creationId xmlns:a16="http://schemas.microsoft.com/office/drawing/2014/main" id="{B9833BD3-EF09-6919-6E23-E48730BD02C4}"/>
                </a:ext>
              </a:extLst>
            </p:cNvPr>
            <p:cNvSpPr/>
            <p:nvPr/>
          </p:nvSpPr>
          <p:spPr>
            <a:xfrm>
              <a:off x="9883088" y="1063712"/>
              <a:ext cx="1752600" cy="1708372"/>
            </a:xfrm>
            <a:prstGeom prst="flowChartConnector">
              <a:avLst/>
            </a:prstGeom>
            <a:grp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65" name="TextBox 12">
              <a:extLst>
                <a:ext uri="{FF2B5EF4-FFF2-40B4-BE49-F238E27FC236}">
                  <a16:creationId xmlns:a16="http://schemas.microsoft.com/office/drawing/2014/main" id="{B6397B76-EDFA-6238-5736-7CCB787B986F}"/>
                </a:ext>
              </a:extLst>
            </p:cNvPr>
            <p:cNvSpPr txBox="1"/>
            <p:nvPr/>
          </p:nvSpPr>
          <p:spPr>
            <a:xfrm>
              <a:off x="10215735" y="1373396"/>
              <a:ext cx="1134140" cy="836625"/>
            </a:xfrm>
            <a:prstGeom prst="rect">
              <a:avLst/>
            </a:prstGeom>
            <a:grpFill/>
          </p:spPr>
          <p:txBody>
            <a:bodyPr lIns="0" tIns="0" rIns="0" bIns="0" rtlCol="0" anchor="t">
              <a:spAutoFit/>
            </a:bodyPr>
            <a:lstStyle/>
            <a:p>
              <a:pPr marL="0" lvl="0" indent="0" algn="ctr">
                <a:lnSpc>
                  <a:spcPts val="6697"/>
                </a:lnSpc>
                <a:spcBef>
                  <a:spcPct val="0"/>
                </a:spcBef>
              </a:pPr>
              <a:r>
                <a:rPr lang="en-BW" sz="3200" dirty="0">
                  <a:solidFill>
                    <a:srgbClr val="FDFDFD"/>
                  </a:solidFill>
                  <a:latin typeface="Open Sans Extra Bold"/>
                  <a:ea typeface="Open Sans Extra Bold"/>
                  <a:cs typeface="Open Sans Extra Bold"/>
                  <a:sym typeface="Open Sans Extra Bold"/>
                </a:rPr>
                <a:t>2017</a:t>
              </a:r>
              <a:endParaRPr lang="en-US" sz="3200" dirty="0">
                <a:solidFill>
                  <a:srgbClr val="FDFDFD"/>
                </a:solidFill>
                <a:latin typeface="Open Sans Extra Bold"/>
                <a:ea typeface="Open Sans Extra Bold"/>
                <a:cs typeface="Open Sans Extra Bold"/>
                <a:sym typeface="Open Sans Extra Bold"/>
              </a:endParaRPr>
            </a:p>
          </p:txBody>
        </p:sp>
      </p:grpSp>
      <p:sp>
        <p:nvSpPr>
          <p:cNvPr id="66" name="TextBox 11">
            <a:extLst>
              <a:ext uri="{FF2B5EF4-FFF2-40B4-BE49-F238E27FC236}">
                <a16:creationId xmlns:a16="http://schemas.microsoft.com/office/drawing/2014/main" id="{95607760-4241-946D-014C-7F4E139D9DB4}"/>
              </a:ext>
            </a:extLst>
          </p:cNvPr>
          <p:cNvSpPr txBox="1"/>
          <p:nvPr/>
        </p:nvSpPr>
        <p:spPr>
          <a:xfrm>
            <a:off x="10420771" y="7306256"/>
            <a:ext cx="7562429" cy="1266244"/>
          </a:xfrm>
          <a:prstGeom prst="rect">
            <a:avLst/>
          </a:prstGeom>
        </p:spPr>
        <p:txBody>
          <a:bodyPr wrap="square" lIns="0" tIns="0" rIns="0" bIns="0" rtlCol="0" anchor="t">
            <a:spAutoFit/>
          </a:bodyPr>
          <a:lstStyle/>
          <a:p>
            <a:pPr algn="l">
              <a:lnSpc>
                <a:spcPts val="2495"/>
              </a:lnSpc>
            </a:pPr>
            <a:r>
              <a:rPr lang="en-GB" sz="1782" u="none" strike="noStrike" spc="-35" dirty="0">
                <a:solidFill>
                  <a:schemeClr val="tx1">
                    <a:lumMod val="95000"/>
                    <a:lumOff val="5000"/>
                  </a:schemeClr>
                </a:solidFill>
                <a:latin typeface="Poppins"/>
                <a:ea typeface="Poppins"/>
                <a:cs typeface="Poppins"/>
                <a:sym typeface="Poppins"/>
              </a:rPr>
              <a:t>Provision of Interactive Displays, Tablet</a:t>
            </a:r>
            <a:r>
              <a:rPr lang="en-BW" sz="1782" spc="-35" dirty="0">
                <a:solidFill>
                  <a:schemeClr val="tx1">
                    <a:lumMod val="95000"/>
                    <a:lumOff val="5000"/>
                  </a:schemeClr>
                </a:solidFill>
                <a:latin typeface="Poppins"/>
                <a:ea typeface="Poppins"/>
                <a:cs typeface="Poppins"/>
                <a:sym typeface="Poppins"/>
              </a:rPr>
              <a:t>s,</a:t>
            </a:r>
            <a:r>
              <a:rPr lang="en-GB" sz="1782" u="none" strike="noStrike" spc="-35" dirty="0">
                <a:solidFill>
                  <a:schemeClr val="tx1">
                    <a:lumMod val="95000"/>
                    <a:lumOff val="5000"/>
                  </a:schemeClr>
                </a:solidFill>
                <a:latin typeface="Poppins"/>
                <a:ea typeface="Poppins"/>
                <a:cs typeface="Poppins"/>
                <a:sym typeface="Poppins"/>
              </a:rPr>
              <a:t> Accessories</a:t>
            </a:r>
            <a:r>
              <a:rPr lang="en-BW" sz="1782" u="none" strike="noStrike" spc="-35" dirty="0">
                <a:solidFill>
                  <a:schemeClr val="tx1">
                    <a:lumMod val="95000"/>
                    <a:lumOff val="5000"/>
                  </a:schemeClr>
                </a:solidFill>
                <a:latin typeface="Poppins"/>
                <a:ea typeface="Poppins"/>
                <a:cs typeface="Poppins"/>
                <a:sym typeface="Poppins"/>
              </a:rPr>
              <a:t> and </a:t>
            </a:r>
            <a:r>
              <a:rPr lang="en-GB" sz="1782" u="none" strike="noStrike" spc="-35" dirty="0">
                <a:solidFill>
                  <a:schemeClr val="tx1">
                    <a:lumMod val="95000"/>
                    <a:lumOff val="5000"/>
                  </a:schemeClr>
                </a:solidFill>
                <a:latin typeface="Poppins"/>
                <a:ea typeface="Poppins"/>
                <a:cs typeface="Poppins"/>
                <a:sym typeface="Poppins"/>
              </a:rPr>
              <a:t>training of 300 teacher</a:t>
            </a:r>
            <a:r>
              <a:rPr lang="en-BW" sz="1782" u="none" strike="noStrike" spc="-35" dirty="0">
                <a:solidFill>
                  <a:schemeClr val="tx1">
                    <a:lumMod val="95000"/>
                    <a:lumOff val="5000"/>
                  </a:schemeClr>
                </a:solidFill>
                <a:latin typeface="Poppins"/>
                <a:ea typeface="Poppins"/>
                <a:cs typeface="Poppins"/>
                <a:sym typeface="Poppins"/>
              </a:rPr>
              <a:t>s. This service was delivered to </a:t>
            </a:r>
            <a:r>
              <a:rPr lang="en-GB" sz="1782" u="none" strike="noStrike" spc="-35" dirty="0">
                <a:solidFill>
                  <a:schemeClr val="tx1">
                    <a:lumMod val="95000"/>
                    <a:lumOff val="5000"/>
                  </a:schemeClr>
                </a:solidFill>
                <a:latin typeface="Poppins"/>
                <a:ea typeface="Poppins"/>
                <a:cs typeface="Poppins"/>
                <a:sym typeface="Poppins"/>
              </a:rPr>
              <a:t>a total of fifteen (15) schools in partnership with Botswana Telecommunications Corporation (BTC)</a:t>
            </a:r>
            <a:endParaRPr lang="en-US" sz="1782" u="none" strike="noStrike" spc="-35" dirty="0">
              <a:solidFill>
                <a:schemeClr val="tx1">
                  <a:lumMod val="95000"/>
                  <a:lumOff val="5000"/>
                </a:schemeClr>
              </a:solidFill>
              <a:latin typeface="Poppins"/>
              <a:ea typeface="Poppins"/>
              <a:cs typeface="Poppins"/>
              <a:sym typeface="Poppins"/>
            </a:endParaRPr>
          </a:p>
        </p:txBody>
      </p:sp>
      <p:grpSp>
        <p:nvGrpSpPr>
          <p:cNvPr id="67" name="Group 66">
            <a:extLst>
              <a:ext uri="{FF2B5EF4-FFF2-40B4-BE49-F238E27FC236}">
                <a16:creationId xmlns:a16="http://schemas.microsoft.com/office/drawing/2014/main" id="{1455B9BE-F06E-6591-8D7D-E7764A841897}"/>
              </a:ext>
            </a:extLst>
          </p:cNvPr>
          <p:cNvGrpSpPr/>
          <p:nvPr/>
        </p:nvGrpSpPr>
        <p:grpSpPr>
          <a:xfrm>
            <a:off x="8541568" y="7036966"/>
            <a:ext cx="1630574" cy="1532168"/>
            <a:chOff x="9883088" y="1063712"/>
            <a:chExt cx="1752600" cy="1708372"/>
          </a:xfrm>
        </p:grpSpPr>
        <p:sp>
          <p:nvSpPr>
            <p:cNvPr id="68" name="Flowchart: Connector 67">
              <a:extLst>
                <a:ext uri="{FF2B5EF4-FFF2-40B4-BE49-F238E27FC236}">
                  <a16:creationId xmlns:a16="http://schemas.microsoft.com/office/drawing/2014/main" id="{E8F6C586-F4FD-CA62-FA16-029D416999AB}"/>
                </a:ext>
              </a:extLst>
            </p:cNvPr>
            <p:cNvSpPr/>
            <p:nvPr/>
          </p:nvSpPr>
          <p:spPr>
            <a:xfrm>
              <a:off x="9883088" y="1063712"/>
              <a:ext cx="1752600" cy="1708372"/>
            </a:xfrm>
            <a:prstGeom prst="flowChartConnector">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69" name="TextBox 12">
              <a:extLst>
                <a:ext uri="{FF2B5EF4-FFF2-40B4-BE49-F238E27FC236}">
                  <a16:creationId xmlns:a16="http://schemas.microsoft.com/office/drawing/2014/main" id="{8C1F2617-EC37-618E-CD28-32041D8D5ED0}"/>
                </a:ext>
              </a:extLst>
            </p:cNvPr>
            <p:cNvSpPr txBox="1"/>
            <p:nvPr/>
          </p:nvSpPr>
          <p:spPr>
            <a:xfrm>
              <a:off x="10215735" y="1373396"/>
              <a:ext cx="1134140" cy="836625"/>
            </a:xfrm>
            <a:prstGeom prst="rect">
              <a:avLst/>
            </a:prstGeom>
          </p:spPr>
          <p:txBody>
            <a:bodyPr lIns="0" tIns="0" rIns="0" bIns="0" rtlCol="0" anchor="t">
              <a:spAutoFit/>
            </a:bodyPr>
            <a:lstStyle/>
            <a:p>
              <a:pPr marL="0" lvl="0" indent="0" algn="ctr">
                <a:lnSpc>
                  <a:spcPts val="6697"/>
                </a:lnSpc>
                <a:spcBef>
                  <a:spcPct val="0"/>
                </a:spcBef>
              </a:pPr>
              <a:r>
                <a:rPr lang="en-BW" sz="3200" dirty="0">
                  <a:solidFill>
                    <a:srgbClr val="FDFDFD"/>
                  </a:solidFill>
                  <a:latin typeface="Open Sans Extra Bold"/>
                  <a:ea typeface="Open Sans Extra Bold"/>
                  <a:cs typeface="Open Sans Extra Bold"/>
                  <a:sym typeface="Open Sans Extra Bold"/>
                </a:rPr>
                <a:t>2021</a:t>
              </a:r>
              <a:endParaRPr lang="en-US" sz="3200" dirty="0">
                <a:solidFill>
                  <a:srgbClr val="FDFDFD"/>
                </a:solidFill>
                <a:latin typeface="Open Sans Extra Bold"/>
                <a:ea typeface="Open Sans Extra Bold"/>
                <a:cs typeface="Open Sans Extra Bold"/>
                <a:sym typeface="Open Sans Extra Bold"/>
              </a:endParaRPr>
            </a:p>
          </p:txBody>
        </p:sp>
      </p:grpSp>
      <p:sp>
        <p:nvSpPr>
          <p:cNvPr id="70" name="TextBox 11">
            <a:extLst>
              <a:ext uri="{FF2B5EF4-FFF2-40B4-BE49-F238E27FC236}">
                <a16:creationId xmlns:a16="http://schemas.microsoft.com/office/drawing/2014/main" id="{6CC9ED0A-791D-33DD-76BF-4B50A24C3AC8}"/>
              </a:ext>
            </a:extLst>
          </p:cNvPr>
          <p:cNvSpPr txBox="1"/>
          <p:nvPr/>
        </p:nvSpPr>
        <p:spPr>
          <a:xfrm>
            <a:off x="9564647" y="8910591"/>
            <a:ext cx="7123153" cy="945643"/>
          </a:xfrm>
          <a:prstGeom prst="rect">
            <a:avLst/>
          </a:prstGeom>
        </p:spPr>
        <p:txBody>
          <a:bodyPr wrap="square" lIns="0" tIns="0" rIns="0" bIns="0" rtlCol="0" anchor="t">
            <a:spAutoFit/>
          </a:bodyPr>
          <a:lstStyle/>
          <a:p>
            <a:pPr algn="l">
              <a:lnSpc>
                <a:spcPts val="2495"/>
              </a:lnSpc>
            </a:pPr>
            <a:r>
              <a:rPr lang="en-GB" sz="1782" u="none" strike="noStrike" spc="-35" dirty="0">
                <a:solidFill>
                  <a:schemeClr val="tx1">
                    <a:lumMod val="95000"/>
                    <a:lumOff val="5000"/>
                  </a:schemeClr>
                </a:solidFill>
                <a:latin typeface="Poppins"/>
                <a:ea typeface="Poppins"/>
                <a:cs typeface="Poppins"/>
                <a:sym typeface="Poppins"/>
              </a:rPr>
              <a:t>Provided eight (8) public primary schools with mobile computer labs as contracted by the Universal Access and Service Fund (UASF)</a:t>
            </a:r>
            <a:endParaRPr lang="en-US" sz="1782" u="none" strike="noStrike" spc="-35" dirty="0">
              <a:solidFill>
                <a:schemeClr val="tx1">
                  <a:lumMod val="95000"/>
                  <a:lumOff val="5000"/>
                </a:schemeClr>
              </a:solidFill>
              <a:latin typeface="Poppins"/>
              <a:ea typeface="Poppins"/>
              <a:cs typeface="Poppins"/>
              <a:sym typeface="Poppins"/>
            </a:endParaRPr>
          </a:p>
        </p:txBody>
      </p:sp>
      <p:grpSp>
        <p:nvGrpSpPr>
          <p:cNvPr id="71" name="Group 70">
            <a:extLst>
              <a:ext uri="{FF2B5EF4-FFF2-40B4-BE49-F238E27FC236}">
                <a16:creationId xmlns:a16="http://schemas.microsoft.com/office/drawing/2014/main" id="{CDD371D6-41AB-9165-12C2-673BE92B5618}"/>
              </a:ext>
            </a:extLst>
          </p:cNvPr>
          <p:cNvGrpSpPr/>
          <p:nvPr/>
        </p:nvGrpSpPr>
        <p:grpSpPr>
          <a:xfrm>
            <a:off x="7685444" y="8678975"/>
            <a:ext cx="1630574" cy="1532168"/>
            <a:chOff x="9883088" y="1063712"/>
            <a:chExt cx="1752600" cy="1708372"/>
          </a:xfrm>
          <a:solidFill>
            <a:schemeClr val="tx1">
              <a:lumMod val="75000"/>
              <a:lumOff val="25000"/>
            </a:schemeClr>
          </a:solidFill>
        </p:grpSpPr>
        <p:sp>
          <p:nvSpPr>
            <p:cNvPr id="72" name="Flowchart: Connector 71">
              <a:extLst>
                <a:ext uri="{FF2B5EF4-FFF2-40B4-BE49-F238E27FC236}">
                  <a16:creationId xmlns:a16="http://schemas.microsoft.com/office/drawing/2014/main" id="{C3B4EF83-2C32-5020-DEB3-678926517C87}"/>
                </a:ext>
              </a:extLst>
            </p:cNvPr>
            <p:cNvSpPr/>
            <p:nvPr/>
          </p:nvSpPr>
          <p:spPr>
            <a:xfrm>
              <a:off x="9883088" y="1063712"/>
              <a:ext cx="1752600" cy="1708372"/>
            </a:xfrm>
            <a:prstGeom prst="flowChartConnector">
              <a:avLst/>
            </a:prstGeom>
            <a:grp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73" name="TextBox 12">
              <a:extLst>
                <a:ext uri="{FF2B5EF4-FFF2-40B4-BE49-F238E27FC236}">
                  <a16:creationId xmlns:a16="http://schemas.microsoft.com/office/drawing/2014/main" id="{A899D208-8F91-0D34-6BF7-BBFF0C02E0ED}"/>
                </a:ext>
              </a:extLst>
            </p:cNvPr>
            <p:cNvSpPr txBox="1"/>
            <p:nvPr/>
          </p:nvSpPr>
          <p:spPr>
            <a:xfrm>
              <a:off x="10215735" y="1373396"/>
              <a:ext cx="1134140" cy="836625"/>
            </a:xfrm>
            <a:prstGeom prst="rect">
              <a:avLst/>
            </a:prstGeom>
            <a:grpFill/>
          </p:spPr>
          <p:txBody>
            <a:bodyPr lIns="0" tIns="0" rIns="0" bIns="0" rtlCol="0" anchor="t">
              <a:spAutoFit/>
            </a:bodyPr>
            <a:lstStyle/>
            <a:p>
              <a:pPr marL="0" lvl="0" indent="0" algn="ctr">
                <a:lnSpc>
                  <a:spcPts val="6697"/>
                </a:lnSpc>
                <a:spcBef>
                  <a:spcPct val="0"/>
                </a:spcBef>
              </a:pPr>
              <a:r>
                <a:rPr lang="en-BW" sz="3200" dirty="0">
                  <a:solidFill>
                    <a:srgbClr val="FDFDFD"/>
                  </a:solidFill>
                  <a:latin typeface="Open Sans Extra Bold"/>
                  <a:ea typeface="Open Sans Extra Bold"/>
                  <a:cs typeface="Open Sans Extra Bold"/>
                  <a:sym typeface="Open Sans Extra Bold"/>
                </a:rPr>
                <a:t>2022</a:t>
              </a:r>
              <a:endParaRPr lang="en-US" sz="3200" dirty="0">
                <a:solidFill>
                  <a:srgbClr val="FDFDFD"/>
                </a:solidFill>
                <a:latin typeface="Open Sans Extra Bold"/>
                <a:ea typeface="Open Sans Extra Bold"/>
                <a:cs typeface="Open Sans Extra Bold"/>
                <a:sym typeface="Open Sans Extra Bold"/>
              </a:endParaRPr>
            </a:p>
          </p:txBody>
        </p:sp>
      </p:grpSp>
      <p:grpSp>
        <p:nvGrpSpPr>
          <p:cNvPr id="74" name="Group 6">
            <a:extLst>
              <a:ext uri="{FF2B5EF4-FFF2-40B4-BE49-F238E27FC236}">
                <a16:creationId xmlns:a16="http://schemas.microsoft.com/office/drawing/2014/main" id="{0CF17F86-5945-1792-5D33-53037B2F64C6}"/>
              </a:ext>
            </a:extLst>
          </p:cNvPr>
          <p:cNvGrpSpPr/>
          <p:nvPr/>
        </p:nvGrpSpPr>
        <p:grpSpPr>
          <a:xfrm>
            <a:off x="16505898" y="-2202932"/>
            <a:ext cx="3564204" cy="3564204"/>
            <a:chOff x="0" y="0"/>
            <a:chExt cx="812800" cy="812800"/>
          </a:xfrm>
        </p:grpSpPr>
        <p:sp>
          <p:nvSpPr>
            <p:cNvPr id="75" name="Freeform 7">
              <a:extLst>
                <a:ext uri="{FF2B5EF4-FFF2-40B4-BE49-F238E27FC236}">
                  <a16:creationId xmlns:a16="http://schemas.microsoft.com/office/drawing/2014/main" id="{E6B2F229-646C-3881-2632-D6514954BCD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76" name="TextBox 8">
              <a:extLst>
                <a:ext uri="{FF2B5EF4-FFF2-40B4-BE49-F238E27FC236}">
                  <a16:creationId xmlns:a16="http://schemas.microsoft.com/office/drawing/2014/main" id="{651773CF-6D2E-9FCA-08FE-9564BA4572C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19265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schemeClr>
              </a:solidFill>
              <a:prstDash val="solid"/>
              <a:miter/>
            </a:ln>
          </p:spPr>
          <p:txBody>
            <a:bodyPr/>
            <a:lstStyle/>
            <a:p>
              <a:endParaRPr lang="en-BW"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1390083" y="1141318"/>
            <a:ext cx="7019698" cy="9611347"/>
          </a:xfrm>
          <a:prstGeom prst="rect">
            <a:avLst/>
          </a:prstGeom>
        </p:spPr>
        <p:txBody>
          <a:bodyPr lIns="50800" tIns="50800" rIns="50800" bIns="50800" rtlCol="0" anchor="ctr"/>
          <a:lstStyle/>
          <a:p>
            <a:pPr algn="ctr">
              <a:lnSpc>
                <a:spcPts val="2659"/>
              </a:lnSpc>
              <a:spcBef>
                <a:spcPct val="0"/>
              </a:spcBef>
            </a:pPr>
            <a:endParaRPr/>
          </a:p>
        </p:txBody>
      </p:sp>
      <p:sp>
        <p:nvSpPr>
          <p:cNvPr id="11" name="TextBox 11"/>
          <p:cNvSpPr txBox="1"/>
          <p:nvPr/>
        </p:nvSpPr>
        <p:spPr>
          <a:xfrm>
            <a:off x="3124200" y="2639956"/>
            <a:ext cx="9261297" cy="1341393"/>
          </a:xfrm>
          <a:prstGeom prst="rect">
            <a:avLst/>
          </a:prstGeom>
        </p:spPr>
        <p:txBody>
          <a:bodyPr wrap="square" lIns="0" tIns="0" rIns="0" bIns="0" rtlCol="0" anchor="t">
            <a:spAutoFit/>
          </a:bodyPr>
          <a:lstStyle/>
          <a:p>
            <a:pPr algn="just">
              <a:lnSpc>
                <a:spcPct val="150000"/>
              </a:lnSpc>
              <a:spcBef>
                <a:spcPct val="0"/>
              </a:spcBef>
            </a:pPr>
            <a:r>
              <a:rPr lang="en-GB" sz="2000" spc="-46" dirty="0">
                <a:latin typeface="Poppins"/>
                <a:ea typeface="Poppins"/>
                <a:cs typeface="Poppins"/>
                <a:sym typeface="Poppins"/>
              </a:rPr>
              <a:t>To be a key player in Africa for Education </a:t>
            </a:r>
            <a:r>
              <a:rPr lang="en-ZA" sz="2000" spc="-46" dirty="0">
                <a:latin typeface="Poppins"/>
                <a:ea typeface="Poppins"/>
                <a:cs typeface="Poppins"/>
                <a:sym typeface="Poppins"/>
              </a:rPr>
              <a:t>Technology Solutions: Meaningfully Transforming the lives of </a:t>
            </a:r>
            <a:r>
              <a:rPr lang="en-ZA" sz="2000" b="1" spc="-46" dirty="0">
                <a:latin typeface="Poppins"/>
                <a:ea typeface="Poppins"/>
                <a:cs typeface="Poppins"/>
                <a:sym typeface="Poppins"/>
              </a:rPr>
              <a:t>EDUCATORS</a:t>
            </a:r>
            <a:r>
              <a:rPr lang="en-ZA" sz="2000" spc="-46" dirty="0">
                <a:latin typeface="Poppins"/>
                <a:ea typeface="Poppins"/>
                <a:cs typeface="Poppins"/>
                <a:sym typeface="Poppins"/>
              </a:rPr>
              <a:t> and </a:t>
            </a:r>
            <a:r>
              <a:rPr lang="en-ZA" sz="2000" b="1" spc="-46" dirty="0">
                <a:latin typeface="Poppins"/>
                <a:ea typeface="Poppins"/>
                <a:cs typeface="Poppins"/>
                <a:sym typeface="Poppins"/>
              </a:rPr>
              <a:t>LEARNERS</a:t>
            </a:r>
            <a:r>
              <a:rPr lang="en-ZA" sz="2000" spc="-46" dirty="0">
                <a:latin typeface="Poppins"/>
                <a:ea typeface="Poppins"/>
                <a:cs typeface="Poppins"/>
                <a:sym typeface="Poppins"/>
              </a:rPr>
              <a:t> in order to produce 21</a:t>
            </a:r>
            <a:r>
              <a:rPr lang="en-ZA" sz="2000" spc="-46" baseline="30000" dirty="0">
                <a:latin typeface="Poppins"/>
                <a:ea typeface="Poppins"/>
                <a:cs typeface="Poppins"/>
                <a:sym typeface="Poppins"/>
              </a:rPr>
              <a:t>st </a:t>
            </a:r>
            <a:r>
              <a:rPr lang="en-ZA" sz="2000" spc="-46" dirty="0">
                <a:latin typeface="Poppins"/>
                <a:ea typeface="Poppins"/>
                <a:cs typeface="Poppins"/>
                <a:sym typeface="Poppins"/>
              </a:rPr>
              <a:t> Century Globally Competitive Human Resources</a:t>
            </a:r>
            <a:endParaRPr lang="en-GB" sz="2000" spc="-46" dirty="0">
              <a:latin typeface="Poppins"/>
              <a:ea typeface="Poppins"/>
              <a:cs typeface="Poppins"/>
              <a:sym typeface="Poppins"/>
            </a:endParaRPr>
          </a:p>
        </p:txBody>
      </p:sp>
      <p:sp>
        <p:nvSpPr>
          <p:cNvPr id="12" name="TextBox 12"/>
          <p:cNvSpPr txBox="1"/>
          <p:nvPr/>
        </p:nvSpPr>
        <p:spPr>
          <a:xfrm>
            <a:off x="3097752" y="4314116"/>
            <a:ext cx="3612737" cy="807913"/>
          </a:xfrm>
          <a:prstGeom prst="rect">
            <a:avLst/>
          </a:prstGeom>
        </p:spPr>
        <p:txBody>
          <a:bodyPr wrap="square" lIns="0" tIns="0" rIns="0" bIns="0" rtlCol="0" anchor="t">
            <a:spAutoFit/>
          </a:bodyPr>
          <a:lstStyle/>
          <a:p>
            <a:pPr algn="l">
              <a:lnSpc>
                <a:spcPts val="6300"/>
              </a:lnSpc>
              <a:spcBef>
                <a:spcPct val="0"/>
              </a:spcBef>
            </a:pPr>
            <a:r>
              <a:rPr lang="en-US" sz="5400" b="1" dirty="0">
                <a:latin typeface="Poppins" panose="00000500000000000000" pitchFamily="2" charset="0"/>
                <a:ea typeface="Open Sans Extra Bold"/>
                <a:cs typeface="Poppins" panose="00000500000000000000" pitchFamily="2" charset="0"/>
                <a:sym typeface="Open Sans Extra Bold"/>
              </a:rPr>
              <a:t>MISSION </a:t>
            </a:r>
          </a:p>
        </p:txBody>
      </p:sp>
      <p:sp>
        <p:nvSpPr>
          <p:cNvPr id="25" name="TextBox 12">
            <a:extLst>
              <a:ext uri="{FF2B5EF4-FFF2-40B4-BE49-F238E27FC236}">
                <a16:creationId xmlns:a16="http://schemas.microsoft.com/office/drawing/2014/main" id="{D7FE876D-6279-AC41-5AB1-50A903CFFA15}"/>
              </a:ext>
            </a:extLst>
          </p:cNvPr>
          <p:cNvSpPr txBox="1"/>
          <p:nvPr/>
        </p:nvSpPr>
        <p:spPr>
          <a:xfrm>
            <a:off x="3097752" y="1903232"/>
            <a:ext cx="2962205" cy="807913"/>
          </a:xfrm>
          <a:prstGeom prst="rect">
            <a:avLst/>
          </a:prstGeom>
        </p:spPr>
        <p:txBody>
          <a:bodyPr wrap="square" lIns="0" tIns="0" rIns="0" bIns="0" rtlCol="0" anchor="t">
            <a:spAutoFit/>
          </a:bodyPr>
          <a:lstStyle/>
          <a:p>
            <a:pPr algn="l">
              <a:lnSpc>
                <a:spcPts val="6300"/>
              </a:lnSpc>
              <a:spcBef>
                <a:spcPct val="0"/>
              </a:spcBef>
            </a:pPr>
            <a:r>
              <a:rPr lang="en-US" sz="5400" b="1" dirty="0">
                <a:latin typeface="Poppins" panose="00000500000000000000" pitchFamily="2" charset="0"/>
                <a:ea typeface="Open Sans Extra Bold"/>
                <a:cs typeface="Poppins" panose="00000500000000000000" pitchFamily="2" charset="0"/>
                <a:sym typeface="Open Sans Extra Bold"/>
              </a:rPr>
              <a:t>VISION  </a:t>
            </a:r>
          </a:p>
        </p:txBody>
      </p:sp>
      <p:pic>
        <p:nvPicPr>
          <p:cNvPr id="31" name="Graphic 30" descr="Bullseye with solid fill">
            <a:extLst>
              <a:ext uri="{FF2B5EF4-FFF2-40B4-BE49-F238E27FC236}">
                <a16:creationId xmlns:a16="http://schemas.microsoft.com/office/drawing/2014/main" id="{72F6C8FF-FC52-FD08-780F-6C30AE0081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9390" y="5276585"/>
            <a:ext cx="3169084" cy="3169084"/>
          </a:xfrm>
          <a:prstGeom prst="rect">
            <a:avLst/>
          </a:prstGeom>
        </p:spPr>
      </p:pic>
      <p:sp>
        <p:nvSpPr>
          <p:cNvPr id="36" name="TextBox 11">
            <a:extLst>
              <a:ext uri="{FF2B5EF4-FFF2-40B4-BE49-F238E27FC236}">
                <a16:creationId xmlns:a16="http://schemas.microsoft.com/office/drawing/2014/main" id="{3BC88CBB-3AD9-2587-3999-5B782192B7F0}"/>
              </a:ext>
            </a:extLst>
          </p:cNvPr>
          <p:cNvSpPr txBox="1"/>
          <p:nvPr/>
        </p:nvSpPr>
        <p:spPr>
          <a:xfrm>
            <a:off x="3097752" y="5143500"/>
            <a:ext cx="9525001" cy="4111382"/>
          </a:xfrm>
          <a:prstGeom prst="rect">
            <a:avLst/>
          </a:prstGeom>
        </p:spPr>
        <p:txBody>
          <a:bodyPr wrap="square" lIns="0" tIns="0" rIns="0" bIns="0" rtlCol="0" anchor="t">
            <a:spAutoFit/>
          </a:bodyPr>
          <a:lstStyle/>
          <a:p>
            <a:pPr algn="just">
              <a:lnSpc>
                <a:spcPct val="150000"/>
              </a:lnSpc>
            </a:pPr>
            <a:r>
              <a:rPr lang="en-GB" sz="2000" dirty="0">
                <a:latin typeface="Poppins" panose="00000500000000000000" pitchFamily="2" charset="0"/>
                <a:cs typeface="Poppins" panose="00000500000000000000" pitchFamily="2" charset="0"/>
              </a:rPr>
              <a:t>Using both traditional and new teaching and learning methods </a:t>
            </a:r>
            <a:r>
              <a:rPr lang="en-BW" sz="2000" dirty="0">
                <a:latin typeface="Poppins" panose="00000500000000000000" pitchFamily="2" charset="0"/>
                <a:cs typeface="Poppins" panose="00000500000000000000" pitchFamily="2" charset="0"/>
              </a:rPr>
              <a:t>we </a:t>
            </a:r>
            <a:r>
              <a:rPr lang="en-ZA" sz="2000" dirty="0">
                <a:latin typeface="Poppins" panose="00000500000000000000" pitchFamily="2" charset="0"/>
                <a:cs typeface="Poppins" panose="00000500000000000000" pitchFamily="2" charset="0"/>
              </a:rPr>
              <a:t>aim</a:t>
            </a:r>
            <a:r>
              <a:rPr lang="en-BW" sz="2000" dirty="0">
                <a:latin typeface="Poppins" panose="00000500000000000000" pitchFamily="2" charset="0"/>
                <a:cs typeface="Poppins" panose="00000500000000000000" pitchFamily="2" charset="0"/>
              </a:rPr>
              <a:t> </a:t>
            </a:r>
            <a:r>
              <a:rPr lang="en-GB" sz="2000" dirty="0">
                <a:latin typeface="Poppins" panose="00000500000000000000" pitchFamily="2" charset="0"/>
                <a:cs typeface="Poppins" panose="00000500000000000000" pitchFamily="2" charset="0"/>
              </a:rPr>
              <a:t>to: 1. </a:t>
            </a:r>
            <a:r>
              <a:rPr lang="en-GB" sz="2000" b="1" dirty="0">
                <a:latin typeface="Poppins" panose="00000500000000000000" pitchFamily="2" charset="0"/>
                <a:cs typeface="Poppins" panose="00000500000000000000" pitchFamily="2" charset="0"/>
              </a:rPr>
              <a:t>Achieve Learner Success</a:t>
            </a:r>
            <a:r>
              <a:rPr lang="en-GB" sz="2000" dirty="0">
                <a:latin typeface="Poppins" panose="00000500000000000000" pitchFamily="2" charset="0"/>
                <a:cs typeface="Poppins" panose="00000500000000000000" pitchFamily="2" charset="0"/>
              </a:rPr>
              <a:t> by improving learner engagement, learner attendance, learner comprehension, understanding, and ultimately performance. </a:t>
            </a:r>
          </a:p>
          <a:p>
            <a:pPr algn="just">
              <a:lnSpc>
                <a:spcPct val="150000"/>
              </a:lnSpc>
            </a:pPr>
            <a:r>
              <a:rPr lang="en-GB" sz="2000" dirty="0">
                <a:latin typeface="Poppins" panose="00000500000000000000" pitchFamily="2" charset="0"/>
                <a:cs typeface="Poppins" panose="00000500000000000000" pitchFamily="2" charset="0"/>
              </a:rPr>
              <a:t>2. </a:t>
            </a:r>
            <a:r>
              <a:rPr lang="en-GB" sz="2000" b="1" dirty="0">
                <a:latin typeface="Poppins" panose="00000500000000000000" pitchFamily="2" charset="0"/>
                <a:cs typeface="Poppins" panose="00000500000000000000" pitchFamily="2" charset="0"/>
              </a:rPr>
              <a:t>Achieve Educator Success</a:t>
            </a:r>
            <a:r>
              <a:rPr lang="en-GB" sz="2000" dirty="0">
                <a:latin typeface="Poppins" panose="00000500000000000000" pitchFamily="2" charset="0"/>
                <a:cs typeface="Poppins" panose="00000500000000000000" pitchFamily="2" charset="0"/>
              </a:rPr>
              <a:t> by capacitating educators with the necessary ICT skills to author and deliver digitally media rich, interactive and engaging curriculum approved lesson content. Capacitate the teacher to deliver personalised learning and continuous learner assessment.</a:t>
            </a:r>
          </a:p>
        </p:txBody>
      </p:sp>
      <p:pic>
        <p:nvPicPr>
          <p:cNvPr id="38" name="Graphic 37" descr="Eye with solid fill">
            <a:extLst>
              <a:ext uri="{FF2B5EF4-FFF2-40B4-BE49-F238E27FC236}">
                <a16:creationId xmlns:a16="http://schemas.microsoft.com/office/drawing/2014/main" id="{FBB5281C-D8C4-CA80-DBB6-0F76334B4A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34928" y="1372842"/>
            <a:ext cx="3518008" cy="3518008"/>
          </a:xfrm>
          <a:prstGeom prst="rect">
            <a:avLst/>
          </a:prstGeom>
        </p:spPr>
      </p:pic>
      <p:pic>
        <p:nvPicPr>
          <p:cNvPr id="42" name="Picture 41">
            <a:extLst>
              <a:ext uri="{FF2B5EF4-FFF2-40B4-BE49-F238E27FC236}">
                <a16:creationId xmlns:a16="http://schemas.microsoft.com/office/drawing/2014/main" id="{2976EF0E-92F1-8A1A-D981-6673A0BA4D5B}"/>
              </a:ext>
            </a:extLst>
          </p:cNvPr>
          <p:cNvPicPr>
            <a:picLocks noChangeAspect="1"/>
          </p:cNvPicPr>
          <p:nvPr/>
        </p:nvPicPr>
        <p:blipFill>
          <a:blip r:embed="rId7" cstate="print">
            <a:extLst>
              <a:ext uri="{28A0092B-C50C-407E-A947-70E740481C1C}">
                <a14:useLocalDpi xmlns:a14="http://schemas.microsoft.com/office/drawing/2010/main" val="0"/>
              </a:ext>
            </a:extLst>
          </a:blip>
          <a:srcRect t="28395" b="37836"/>
          <a:stretch>
            <a:fillRect/>
          </a:stretch>
        </p:blipFill>
        <p:spPr bwMode="auto">
          <a:xfrm>
            <a:off x="8065073" y="61566"/>
            <a:ext cx="4693046" cy="2234157"/>
          </a:xfrm>
          <a:prstGeom prst="rect">
            <a:avLst/>
          </a:prstGeom>
          <a:noFill/>
        </p:spPr>
      </p:pic>
      <p:sp>
        <p:nvSpPr>
          <p:cNvPr id="6" name="Rectangle 5">
            <a:extLst>
              <a:ext uri="{FF2B5EF4-FFF2-40B4-BE49-F238E27FC236}">
                <a16:creationId xmlns:a16="http://schemas.microsoft.com/office/drawing/2014/main" id="{76180486-5753-7BF2-352E-144F390571C6}"/>
              </a:ext>
            </a:extLst>
          </p:cNvPr>
          <p:cNvSpPr/>
          <p:nvPr/>
        </p:nvSpPr>
        <p:spPr>
          <a:xfrm rot="5400000">
            <a:off x="8469982" y="-44234"/>
            <a:ext cx="1364661" cy="1937400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solidFill>
                <a:sysClr val="windowText" lastClr="000000"/>
              </a:solidFill>
            </a:endParaRPr>
          </a:p>
        </p:txBody>
      </p:sp>
      <p:sp>
        <p:nvSpPr>
          <p:cNvPr id="8" name="TextBox 7">
            <a:extLst>
              <a:ext uri="{FF2B5EF4-FFF2-40B4-BE49-F238E27FC236}">
                <a16:creationId xmlns:a16="http://schemas.microsoft.com/office/drawing/2014/main" id="{5BCB2C5C-F8C9-34B0-A95D-489963E4F80A}"/>
              </a:ext>
            </a:extLst>
          </p:cNvPr>
          <p:cNvSpPr txBox="1"/>
          <p:nvPr/>
        </p:nvSpPr>
        <p:spPr>
          <a:xfrm>
            <a:off x="6308424" y="9312485"/>
            <a:ext cx="5687775" cy="584776"/>
          </a:xfrm>
          <a:prstGeom prst="rect">
            <a:avLst/>
          </a:prstGeom>
          <a:solidFill>
            <a:schemeClr val="tx1">
              <a:lumMod val="75000"/>
              <a:lumOff val="25000"/>
            </a:schemeClr>
          </a:solidFill>
          <a:ln>
            <a:solidFill>
              <a:schemeClr val="tx1">
                <a:lumMod val="75000"/>
                <a:lumOff val="25000"/>
              </a:schemeClr>
            </a:solidFill>
          </a:ln>
        </p:spPr>
        <p:txBody>
          <a:bodyPr wrap="none" rtlCol="0">
            <a:spAutoFit/>
          </a:bodyPr>
          <a:lstStyle/>
          <a:p>
            <a:pPr algn="ctr" defTabSz="685800"/>
            <a:r>
              <a:rPr lang="en-US" sz="3200" kern="0" dirty="0">
                <a:solidFill>
                  <a:schemeClr val="bg1"/>
                </a:solidFill>
              </a:rPr>
              <a:t>Driven by passion for </a:t>
            </a:r>
            <a:r>
              <a:rPr lang="en-BW" sz="3200" kern="0" dirty="0">
                <a:solidFill>
                  <a:schemeClr val="bg1"/>
                </a:solidFill>
              </a:rPr>
              <a:t>innovation.</a:t>
            </a:r>
            <a:endParaRPr lang="en-GB" sz="3200" kern="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3">
            <a:extLst>
              <a:ext uri="{FF2B5EF4-FFF2-40B4-BE49-F238E27FC236}">
                <a16:creationId xmlns:a16="http://schemas.microsoft.com/office/drawing/2014/main" id="{012F0E09-A9C7-FD97-AE9B-18E2F05BFDB7}"/>
              </a:ext>
            </a:extLst>
          </p:cNvPr>
          <p:cNvSpPr/>
          <p:nvPr/>
        </p:nvSpPr>
        <p:spPr>
          <a:xfrm>
            <a:off x="11828060" y="3510707"/>
            <a:ext cx="5924489" cy="592448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cap="sq">
            <a:solidFill>
              <a:schemeClr val="tx1">
                <a:lumMod val="50000"/>
                <a:lumOff val="50000"/>
              </a:schemeClr>
            </a:solidFill>
            <a:prstDash val="solid"/>
            <a:miter/>
          </a:ln>
        </p:spPr>
        <p:txBody>
          <a:bodyPr/>
          <a:lstStyle/>
          <a:p>
            <a:endParaRPr lang="en-BW" dirty="0"/>
          </a:p>
        </p:txBody>
      </p:sp>
      <p:sp>
        <p:nvSpPr>
          <p:cNvPr id="6" name="Freeform 23">
            <a:extLst>
              <a:ext uri="{FF2B5EF4-FFF2-40B4-BE49-F238E27FC236}">
                <a16:creationId xmlns:a16="http://schemas.microsoft.com/office/drawing/2014/main" id="{668FB548-9856-A1D4-B6B6-6CC5C79AE19E}"/>
              </a:ext>
            </a:extLst>
          </p:cNvPr>
          <p:cNvSpPr/>
          <p:nvPr/>
        </p:nvSpPr>
        <p:spPr>
          <a:xfrm>
            <a:off x="6206596" y="3529361"/>
            <a:ext cx="5924489" cy="592448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cap="sq">
            <a:solidFill>
              <a:schemeClr val="tx1">
                <a:lumMod val="50000"/>
                <a:lumOff val="50000"/>
              </a:schemeClr>
            </a:solidFill>
            <a:prstDash val="solid"/>
            <a:miter/>
          </a:ln>
        </p:spPr>
        <p:txBody>
          <a:bodyPr/>
          <a:lstStyle/>
          <a:p>
            <a:endParaRPr lang="en-BW" dirty="0"/>
          </a:p>
        </p:txBody>
      </p:sp>
      <p:sp>
        <p:nvSpPr>
          <p:cNvPr id="7" name="TextBox 7"/>
          <p:cNvSpPr txBox="1"/>
          <p:nvPr/>
        </p:nvSpPr>
        <p:spPr>
          <a:xfrm>
            <a:off x="4069196" y="851805"/>
            <a:ext cx="10149608" cy="1752282"/>
          </a:xfrm>
          <a:prstGeom prst="rect">
            <a:avLst/>
          </a:prstGeom>
        </p:spPr>
        <p:txBody>
          <a:bodyPr vert="horz" lIns="137160" tIns="68580" rIns="137160" bIns="68580" rtlCol="0" anchor="b">
            <a:normAutofit/>
          </a:bodyPr>
          <a:lstStyle/>
          <a:p>
            <a:pPr algn="ctr">
              <a:lnSpc>
                <a:spcPct val="90000"/>
              </a:lnSpc>
              <a:spcBef>
                <a:spcPct val="0"/>
              </a:spcBef>
              <a:spcAft>
                <a:spcPts val="900"/>
              </a:spcAft>
            </a:pPr>
            <a:r>
              <a:rPr lang="en-US" sz="5700" dirty="0">
                <a:solidFill>
                  <a:schemeClr val="tx1">
                    <a:lumMod val="65000"/>
                    <a:lumOff val="35000"/>
                  </a:schemeClr>
                </a:solidFill>
                <a:latin typeface="+mj-lt"/>
                <a:ea typeface="+mj-ea"/>
                <a:cs typeface="+mj-cs"/>
              </a:rPr>
              <a:t>LANDMARK PROJECT WITH BOCRA/UASF</a:t>
            </a:r>
          </a:p>
        </p:txBody>
      </p:sp>
      <p:pic>
        <p:nvPicPr>
          <p:cNvPr id="9" name="Picture 8" descr="A group of grey letters with blue and green dots&#10;&#10;Description automatically generated">
            <a:extLst>
              <a:ext uri="{FF2B5EF4-FFF2-40B4-BE49-F238E27FC236}">
                <a16:creationId xmlns:a16="http://schemas.microsoft.com/office/drawing/2014/main" id="{14F50A23-716F-BFB8-FE95-71C697909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0948" y="5044887"/>
            <a:ext cx="4720337" cy="1635392"/>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5" name="Picture 14" descr="A logo of a company&#10;&#10;Description automatically generated">
            <a:extLst>
              <a:ext uri="{FF2B5EF4-FFF2-40B4-BE49-F238E27FC236}">
                <a16:creationId xmlns:a16="http://schemas.microsoft.com/office/drawing/2014/main" id="{1DDCE632-6878-4CD4-4B0F-B16154C46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582" y="6744584"/>
            <a:ext cx="2711444" cy="2132716"/>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sp>
        <p:nvSpPr>
          <p:cNvPr id="18" name="Freeform 23">
            <a:extLst>
              <a:ext uri="{FF2B5EF4-FFF2-40B4-BE49-F238E27FC236}">
                <a16:creationId xmlns:a16="http://schemas.microsoft.com/office/drawing/2014/main" id="{393561DE-F683-89F2-D604-75C392B2555F}"/>
              </a:ext>
            </a:extLst>
          </p:cNvPr>
          <p:cNvSpPr/>
          <p:nvPr/>
        </p:nvSpPr>
        <p:spPr>
          <a:xfrm>
            <a:off x="609600" y="3510706"/>
            <a:ext cx="5924489" cy="592448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cap="sq">
            <a:solidFill>
              <a:schemeClr val="tx1">
                <a:lumMod val="50000"/>
                <a:lumOff val="50000"/>
              </a:schemeClr>
            </a:solidFill>
            <a:prstDash val="solid"/>
            <a:miter/>
          </a:ln>
        </p:spPr>
        <p:txBody>
          <a:bodyPr/>
          <a:lstStyle/>
          <a:p>
            <a:endParaRPr lang="en-BW" dirty="0"/>
          </a:p>
        </p:txBody>
      </p:sp>
      <p:pic>
        <p:nvPicPr>
          <p:cNvPr id="19" name="Picture 18">
            <a:extLst>
              <a:ext uri="{FF2B5EF4-FFF2-40B4-BE49-F238E27FC236}">
                <a16:creationId xmlns:a16="http://schemas.microsoft.com/office/drawing/2014/main" id="{19CB0BE6-8A4D-3779-A5F3-D9D5A2810CDD}"/>
              </a:ext>
            </a:extLst>
          </p:cNvPr>
          <p:cNvPicPr>
            <a:picLocks noChangeAspect="1"/>
          </p:cNvPicPr>
          <p:nvPr/>
        </p:nvPicPr>
        <p:blipFill>
          <a:blip r:embed="rId4" cstate="print">
            <a:extLst>
              <a:ext uri="{28A0092B-C50C-407E-A947-70E740481C1C}">
                <a14:useLocalDpi xmlns:a14="http://schemas.microsoft.com/office/drawing/2010/main" val="0"/>
              </a:ext>
            </a:extLst>
          </a:blip>
          <a:srcRect t="28395" b="37836"/>
          <a:stretch>
            <a:fillRect/>
          </a:stretch>
        </p:blipFill>
        <p:spPr bwMode="auto">
          <a:xfrm>
            <a:off x="572547" y="5140458"/>
            <a:ext cx="5686616" cy="2675945"/>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p:spPr>
      </p:pic>
      <p:pic>
        <p:nvPicPr>
          <p:cNvPr id="21" name="Picture 20">
            <a:extLst>
              <a:ext uri="{FF2B5EF4-FFF2-40B4-BE49-F238E27FC236}">
                <a16:creationId xmlns:a16="http://schemas.microsoft.com/office/drawing/2014/main" id="{8BF5D079-A198-449D-FE86-EB3F95758914}"/>
              </a:ext>
            </a:extLst>
          </p:cNvPr>
          <p:cNvPicPr>
            <a:picLocks noChangeAspect="1"/>
          </p:cNvPicPr>
          <p:nvPr/>
        </p:nvPicPr>
        <p:blipFill>
          <a:blip r:embed="rId5"/>
          <a:stretch>
            <a:fillRect/>
          </a:stretch>
        </p:blipFill>
        <p:spPr>
          <a:xfrm>
            <a:off x="6710362" y="4886767"/>
            <a:ext cx="4867275" cy="2924175"/>
          </a:xfrm>
          <a:prstGeom prst="rect">
            <a:avLst/>
          </a:prstGeom>
        </p:spPr>
      </p:pic>
      <p:grpSp>
        <p:nvGrpSpPr>
          <p:cNvPr id="28" name="Group 19">
            <a:extLst>
              <a:ext uri="{FF2B5EF4-FFF2-40B4-BE49-F238E27FC236}">
                <a16:creationId xmlns:a16="http://schemas.microsoft.com/office/drawing/2014/main" id="{61C5B70E-02CC-A60B-4F51-7B46F7093299}"/>
              </a:ext>
            </a:extLst>
          </p:cNvPr>
          <p:cNvGrpSpPr/>
          <p:nvPr/>
        </p:nvGrpSpPr>
        <p:grpSpPr>
          <a:xfrm>
            <a:off x="13966191" y="-3963693"/>
            <a:ext cx="7523780" cy="7523780"/>
            <a:chOff x="0" y="0"/>
            <a:chExt cx="812800" cy="812800"/>
          </a:xfrm>
        </p:grpSpPr>
        <p:sp>
          <p:nvSpPr>
            <p:cNvPr id="29" name="Freeform 20">
              <a:extLst>
                <a:ext uri="{FF2B5EF4-FFF2-40B4-BE49-F238E27FC236}">
                  <a16:creationId xmlns:a16="http://schemas.microsoft.com/office/drawing/2014/main" id="{70BF309F-9999-E5C9-F7CA-535433AA02E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50000"/>
                <a:lumOff val="50000"/>
                <a:alpha val="95686"/>
              </a:schemeClr>
            </a:solidFill>
            <a:ln cap="sq">
              <a:noFill/>
              <a:prstDash val="solid"/>
              <a:miter/>
            </a:ln>
          </p:spPr>
          <p:txBody>
            <a:bodyPr/>
            <a:lstStyle/>
            <a:p>
              <a:endParaRPr lang="en-BW" dirty="0"/>
            </a:p>
          </p:txBody>
        </p:sp>
        <p:sp>
          <p:nvSpPr>
            <p:cNvPr id="30" name="TextBox 21">
              <a:extLst>
                <a:ext uri="{FF2B5EF4-FFF2-40B4-BE49-F238E27FC236}">
                  <a16:creationId xmlns:a16="http://schemas.microsoft.com/office/drawing/2014/main" id="{A28794CB-11A3-8506-7999-91EECEE54122}"/>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4" name="Group 19">
            <a:extLst>
              <a:ext uri="{FF2B5EF4-FFF2-40B4-BE49-F238E27FC236}">
                <a16:creationId xmlns:a16="http://schemas.microsoft.com/office/drawing/2014/main" id="{563B661F-6985-A984-188F-D3822C4C1615}"/>
              </a:ext>
            </a:extLst>
          </p:cNvPr>
          <p:cNvGrpSpPr/>
          <p:nvPr/>
        </p:nvGrpSpPr>
        <p:grpSpPr>
          <a:xfrm>
            <a:off x="-2590800" y="-4031729"/>
            <a:ext cx="7523780" cy="7523780"/>
            <a:chOff x="0" y="0"/>
            <a:chExt cx="812800" cy="812800"/>
          </a:xfrm>
        </p:grpSpPr>
        <p:sp>
          <p:nvSpPr>
            <p:cNvPr id="35" name="Freeform 20">
              <a:extLst>
                <a:ext uri="{FF2B5EF4-FFF2-40B4-BE49-F238E27FC236}">
                  <a16:creationId xmlns:a16="http://schemas.microsoft.com/office/drawing/2014/main" id="{BB6D99F8-D79B-4A7F-DB49-B8E7A2EF89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85000"/>
                <a:lumOff val="15000"/>
                <a:alpha val="95686"/>
              </a:schemeClr>
            </a:solidFill>
            <a:ln cap="sq">
              <a:noFill/>
              <a:prstDash val="solid"/>
              <a:miter/>
            </a:ln>
          </p:spPr>
          <p:txBody>
            <a:bodyPr/>
            <a:lstStyle/>
            <a:p>
              <a:endParaRPr lang="en-BW" dirty="0"/>
            </a:p>
          </p:txBody>
        </p:sp>
        <p:sp>
          <p:nvSpPr>
            <p:cNvPr id="36" name="TextBox 21">
              <a:extLst>
                <a:ext uri="{FF2B5EF4-FFF2-40B4-BE49-F238E27FC236}">
                  <a16:creationId xmlns:a16="http://schemas.microsoft.com/office/drawing/2014/main" id="{7879F7E0-8FE3-E376-EEDA-A6287DF56041}"/>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7" name="Group 6">
            <a:extLst>
              <a:ext uri="{FF2B5EF4-FFF2-40B4-BE49-F238E27FC236}">
                <a16:creationId xmlns:a16="http://schemas.microsoft.com/office/drawing/2014/main" id="{B211A112-7B01-6BC7-458B-0294EE6DAE51}"/>
              </a:ext>
            </a:extLst>
          </p:cNvPr>
          <p:cNvGrpSpPr/>
          <p:nvPr/>
        </p:nvGrpSpPr>
        <p:grpSpPr>
          <a:xfrm>
            <a:off x="4477061" y="9500772"/>
            <a:ext cx="3564204" cy="3564204"/>
            <a:chOff x="0" y="0"/>
            <a:chExt cx="812800" cy="812800"/>
          </a:xfrm>
        </p:grpSpPr>
        <p:sp>
          <p:nvSpPr>
            <p:cNvPr id="38" name="Freeform 7">
              <a:extLst>
                <a:ext uri="{FF2B5EF4-FFF2-40B4-BE49-F238E27FC236}">
                  <a16:creationId xmlns:a16="http://schemas.microsoft.com/office/drawing/2014/main" id="{5B33099C-0BD3-5F1E-0A69-E11E3566DF1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39" name="TextBox 8">
              <a:extLst>
                <a:ext uri="{FF2B5EF4-FFF2-40B4-BE49-F238E27FC236}">
                  <a16:creationId xmlns:a16="http://schemas.microsoft.com/office/drawing/2014/main" id="{D5067D47-C946-B310-ABC1-62F3B095C0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6">
            <a:extLst>
              <a:ext uri="{FF2B5EF4-FFF2-40B4-BE49-F238E27FC236}">
                <a16:creationId xmlns:a16="http://schemas.microsoft.com/office/drawing/2014/main" id="{76A974C6-5ED1-8323-64D1-B34D490424A0}"/>
              </a:ext>
            </a:extLst>
          </p:cNvPr>
          <p:cNvGrpSpPr/>
          <p:nvPr/>
        </p:nvGrpSpPr>
        <p:grpSpPr>
          <a:xfrm>
            <a:off x="10348983" y="9518155"/>
            <a:ext cx="3564204" cy="3564204"/>
            <a:chOff x="0" y="0"/>
            <a:chExt cx="812800" cy="812800"/>
          </a:xfrm>
        </p:grpSpPr>
        <p:sp>
          <p:nvSpPr>
            <p:cNvPr id="41" name="Freeform 7">
              <a:extLst>
                <a:ext uri="{FF2B5EF4-FFF2-40B4-BE49-F238E27FC236}">
                  <a16:creationId xmlns:a16="http://schemas.microsoft.com/office/drawing/2014/main" id="{EEE111F9-F888-9248-9BFD-7F81FF2D1F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42" name="TextBox 8">
              <a:extLst>
                <a:ext uri="{FF2B5EF4-FFF2-40B4-BE49-F238E27FC236}">
                  <a16:creationId xmlns:a16="http://schemas.microsoft.com/office/drawing/2014/main" id="{4B92A8D7-8FE0-9E30-4C5F-1AE86EEA0FD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1771732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C3D70C3-D0B3-BDCB-60DE-CFAA29836AEC}"/>
              </a:ext>
            </a:extLst>
          </p:cNvPr>
          <p:cNvGrpSpPr/>
          <p:nvPr/>
        </p:nvGrpSpPr>
        <p:grpSpPr>
          <a:xfrm>
            <a:off x="-36317" y="0"/>
            <a:ext cx="4624254" cy="10287000"/>
            <a:chOff x="0" y="0"/>
            <a:chExt cx="1322448" cy="2709333"/>
          </a:xfrm>
          <a:solidFill>
            <a:schemeClr val="tx1">
              <a:lumMod val="50000"/>
              <a:lumOff val="50000"/>
            </a:schemeClr>
          </a:solidFill>
        </p:grpSpPr>
        <p:sp>
          <p:nvSpPr>
            <p:cNvPr id="3" name="Freeform 3">
              <a:extLst>
                <a:ext uri="{FF2B5EF4-FFF2-40B4-BE49-F238E27FC236}">
                  <a16:creationId xmlns:a16="http://schemas.microsoft.com/office/drawing/2014/main" id="{39958537-7E47-3769-A1A5-43729E9A6E71}"/>
                </a:ext>
              </a:extLst>
            </p:cNvPr>
            <p:cNvSpPr/>
            <p:nvPr/>
          </p:nvSpPr>
          <p:spPr>
            <a:xfrm>
              <a:off x="0" y="0"/>
              <a:ext cx="1322448" cy="2709333"/>
            </a:xfrm>
            <a:custGeom>
              <a:avLst/>
              <a:gdLst/>
              <a:ahLst/>
              <a:cxnLst/>
              <a:rect l="l" t="t" r="r" b="b"/>
              <a:pathLst>
                <a:path w="1322448" h="2709333">
                  <a:moveTo>
                    <a:pt x="0" y="0"/>
                  </a:moveTo>
                  <a:lnTo>
                    <a:pt x="1322448" y="0"/>
                  </a:lnTo>
                  <a:lnTo>
                    <a:pt x="1322448" y="2709333"/>
                  </a:lnTo>
                  <a:lnTo>
                    <a:pt x="0" y="2709333"/>
                  </a:lnTo>
                  <a:close/>
                </a:path>
              </a:pathLst>
            </a:custGeom>
            <a:grpFill/>
          </p:spPr>
          <p:txBody>
            <a:bodyPr/>
            <a:lstStyle/>
            <a:p>
              <a:endParaRPr lang="en-BW" i="1"/>
            </a:p>
          </p:txBody>
        </p:sp>
        <p:sp>
          <p:nvSpPr>
            <p:cNvPr id="4" name="TextBox 4">
              <a:extLst>
                <a:ext uri="{FF2B5EF4-FFF2-40B4-BE49-F238E27FC236}">
                  <a16:creationId xmlns:a16="http://schemas.microsoft.com/office/drawing/2014/main" id="{BD85E16C-E0CC-8A6D-248C-39995199EFEF}"/>
                </a:ext>
              </a:extLst>
            </p:cNvPr>
            <p:cNvSpPr txBox="1"/>
            <p:nvPr/>
          </p:nvSpPr>
          <p:spPr>
            <a:xfrm>
              <a:off x="0" y="-38100"/>
              <a:ext cx="1322448" cy="2747433"/>
            </a:xfrm>
            <a:prstGeom prst="rect">
              <a:avLst/>
            </a:prstGeom>
            <a:grpFill/>
          </p:spPr>
          <p:txBody>
            <a:bodyPr lIns="50800" tIns="50800" rIns="50800" bIns="50800" rtlCol="0" anchor="ctr"/>
            <a:lstStyle/>
            <a:p>
              <a:pPr algn="ctr">
                <a:lnSpc>
                  <a:spcPts val="2659"/>
                </a:lnSpc>
              </a:pPr>
              <a:endParaRPr i="1"/>
            </a:p>
          </p:txBody>
        </p:sp>
      </p:grpSp>
      <p:pic>
        <p:nvPicPr>
          <p:cNvPr id="37" name="Picture 36" descr="A close-up of a blue computer&#10;&#10;Description automatically generated">
            <a:extLst>
              <a:ext uri="{FF2B5EF4-FFF2-40B4-BE49-F238E27FC236}">
                <a16:creationId xmlns:a16="http://schemas.microsoft.com/office/drawing/2014/main" id="{6C422110-D5C8-3056-A71B-70BD1DE3E8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t="12600" r="20050" b="15331"/>
          <a:stretch/>
        </p:blipFill>
        <p:spPr bwMode="auto">
          <a:xfrm>
            <a:off x="15274653" y="7328211"/>
            <a:ext cx="2533382" cy="1847723"/>
          </a:xfrm>
          <a:prstGeom prst="rect">
            <a:avLst/>
          </a:prstGeom>
          <a:noFill/>
          <a:ln>
            <a:noFill/>
          </a:ln>
          <a:extLst>
            <a:ext uri="{53640926-AAD7-44D8-BBD7-CCE9431645EC}">
              <a14:shadowObscured xmlns:a14="http://schemas.microsoft.com/office/drawing/2010/main"/>
            </a:ext>
          </a:extLst>
        </p:spPr>
      </p:pic>
      <p:pic>
        <p:nvPicPr>
          <p:cNvPr id="38" name="Picture 37" descr="A close-up of a computer&#10;&#10;Description automatically generated">
            <a:extLst>
              <a:ext uri="{FF2B5EF4-FFF2-40B4-BE49-F238E27FC236}">
                <a16:creationId xmlns:a16="http://schemas.microsoft.com/office/drawing/2014/main" id="{D177BDB1-F72A-CBA8-79F0-EAAA73CFF7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81" t="30291" r="14775" b="6634"/>
          <a:stretch/>
        </p:blipFill>
        <p:spPr bwMode="auto">
          <a:xfrm>
            <a:off x="11326461" y="7078394"/>
            <a:ext cx="3108465" cy="2347358"/>
          </a:xfrm>
          <a:prstGeom prst="rect">
            <a:avLst/>
          </a:prstGeom>
          <a:noFill/>
          <a:ln>
            <a:noFill/>
          </a:ln>
          <a:extLst>
            <a:ext uri="{53640926-AAD7-44D8-BBD7-CCE9431645EC}">
              <a14:shadowObscured xmlns:a14="http://schemas.microsoft.com/office/drawing/2010/main"/>
            </a:ext>
          </a:extLst>
        </p:spPr>
      </p:pic>
      <p:grpSp>
        <p:nvGrpSpPr>
          <p:cNvPr id="17" name="Group 16">
            <a:extLst>
              <a:ext uri="{FF2B5EF4-FFF2-40B4-BE49-F238E27FC236}">
                <a16:creationId xmlns:a16="http://schemas.microsoft.com/office/drawing/2014/main" id="{5B7815BC-B4E7-8B96-B1B0-50CD2EC3A365}"/>
              </a:ext>
            </a:extLst>
          </p:cNvPr>
          <p:cNvGrpSpPr/>
          <p:nvPr/>
        </p:nvGrpSpPr>
        <p:grpSpPr>
          <a:xfrm>
            <a:off x="610383" y="309058"/>
            <a:ext cx="7130604" cy="9611928"/>
            <a:chOff x="311285" y="332172"/>
            <a:chExt cx="7130604" cy="9611928"/>
          </a:xfrm>
        </p:grpSpPr>
        <p:pic>
          <p:nvPicPr>
            <p:cNvPr id="33" name="Picture 32" descr="A group of boxes on the floor&#10;&#10;Description automatically generated">
              <a:extLst>
                <a:ext uri="{FF2B5EF4-FFF2-40B4-BE49-F238E27FC236}">
                  <a16:creationId xmlns:a16="http://schemas.microsoft.com/office/drawing/2014/main" id="{7DC25BA9-9BEB-909F-D5CE-944FBE86B73B}"/>
                </a:ext>
              </a:extLst>
            </p:cNvPr>
            <p:cNvPicPr>
              <a:picLocks noChangeAspect="1"/>
            </p:cNvPicPr>
            <p:nvPr/>
          </p:nvPicPr>
          <p:blipFill>
            <a:blip r:embed="rId4" cstate="print">
              <a:extLst>
                <a:ext uri="{28A0092B-C50C-407E-A947-70E740481C1C}">
                  <a14:useLocalDpi xmlns:a14="http://schemas.microsoft.com/office/drawing/2010/main" val="0"/>
                </a:ext>
              </a:extLst>
            </a:blip>
            <a:srcRect r="25111" b="-1"/>
            <a:stretch/>
          </p:blipFill>
          <p:spPr>
            <a:xfrm rot="5400000">
              <a:off x="-1375174" y="2075587"/>
              <a:ext cx="9554972" cy="6182054"/>
            </a:xfrm>
            <a:prstGeom prst="rect">
              <a:avLst/>
            </a:prstGeom>
          </p:spPr>
        </p:pic>
        <p:sp>
          <p:nvSpPr>
            <p:cNvPr id="16" name="Freeform: Shape 15">
              <a:extLst>
                <a:ext uri="{FF2B5EF4-FFF2-40B4-BE49-F238E27FC236}">
                  <a16:creationId xmlns:a16="http://schemas.microsoft.com/office/drawing/2014/main" id="{843A5285-3F09-FEA2-D3F8-6AED71732BC9}"/>
                </a:ext>
              </a:extLst>
            </p:cNvPr>
            <p:cNvSpPr/>
            <p:nvPr/>
          </p:nvSpPr>
          <p:spPr>
            <a:xfrm>
              <a:off x="4945432" y="332172"/>
              <a:ext cx="2496457" cy="8283422"/>
            </a:xfrm>
            <a:custGeom>
              <a:avLst/>
              <a:gdLst>
                <a:gd name="connsiteX0" fmla="*/ 0 w 2496457"/>
                <a:gd name="connsiteY0" fmla="*/ 0 h 3686628"/>
                <a:gd name="connsiteX1" fmla="*/ 2496457 w 2496457"/>
                <a:gd name="connsiteY1" fmla="*/ 3686628 h 3686628"/>
                <a:gd name="connsiteX2" fmla="*/ 2481942 w 2496457"/>
                <a:gd name="connsiteY2" fmla="*/ 0 h 3686628"/>
                <a:gd name="connsiteX3" fmla="*/ 0 w 2496457"/>
                <a:gd name="connsiteY3" fmla="*/ 0 h 3686628"/>
              </a:gdLst>
              <a:ahLst/>
              <a:cxnLst>
                <a:cxn ang="0">
                  <a:pos x="connsiteX0" y="connsiteY0"/>
                </a:cxn>
                <a:cxn ang="0">
                  <a:pos x="connsiteX1" y="connsiteY1"/>
                </a:cxn>
                <a:cxn ang="0">
                  <a:pos x="connsiteX2" y="connsiteY2"/>
                </a:cxn>
                <a:cxn ang="0">
                  <a:pos x="connsiteX3" y="connsiteY3"/>
                </a:cxn>
              </a:cxnLst>
              <a:rect l="l" t="t" r="r" b="b"/>
              <a:pathLst>
                <a:path w="2496457" h="3686628">
                  <a:moveTo>
                    <a:pt x="0" y="0"/>
                  </a:moveTo>
                  <a:lnTo>
                    <a:pt x="2496457" y="3686628"/>
                  </a:lnTo>
                  <a:cubicBezTo>
                    <a:pt x="2491619" y="2457752"/>
                    <a:pt x="2486780" y="1228876"/>
                    <a:pt x="2481942" y="0"/>
                  </a:cubicBezTo>
                  <a:lnTo>
                    <a:pt x="0"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12">
            <a:extLst>
              <a:ext uri="{FF2B5EF4-FFF2-40B4-BE49-F238E27FC236}">
                <a16:creationId xmlns:a16="http://schemas.microsoft.com/office/drawing/2014/main" id="{A7763D23-EAC8-850D-4E15-6A4339AF0AB1}"/>
              </a:ext>
            </a:extLst>
          </p:cNvPr>
          <p:cNvGrpSpPr/>
          <p:nvPr/>
        </p:nvGrpSpPr>
        <p:grpSpPr>
          <a:xfrm>
            <a:off x="-3102190" y="-2664428"/>
            <a:ext cx="5946973" cy="5946973"/>
            <a:chOff x="0" y="0"/>
            <a:chExt cx="812800" cy="812800"/>
          </a:xfrm>
        </p:grpSpPr>
        <p:sp>
          <p:nvSpPr>
            <p:cNvPr id="7" name="TextBox 14">
              <a:extLst>
                <a:ext uri="{FF2B5EF4-FFF2-40B4-BE49-F238E27FC236}">
                  <a16:creationId xmlns:a16="http://schemas.microsoft.com/office/drawing/2014/main" id="{F9EE7FD8-39F3-222B-5448-3D9BC8CC7CB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sp>
          <p:nvSpPr>
            <p:cNvPr id="6" name="Freeform 13">
              <a:extLst>
                <a:ext uri="{FF2B5EF4-FFF2-40B4-BE49-F238E27FC236}">
                  <a16:creationId xmlns:a16="http://schemas.microsoft.com/office/drawing/2014/main" id="{C5271491-3AD1-F680-895B-754817C296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grpSp>
      <p:grpSp>
        <p:nvGrpSpPr>
          <p:cNvPr id="9" name="Group 2">
            <a:extLst>
              <a:ext uri="{FF2B5EF4-FFF2-40B4-BE49-F238E27FC236}">
                <a16:creationId xmlns:a16="http://schemas.microsoft.com/office/drawing/2014/main" id="{A9318BCF-8B01-083B-4505-F2DAC379D085}"/>
              </a:ext>
            </a:extLst>
          </p:cNvPr>
          <p:cNvGrpSpPr/>
          <p:nvPr/>
        </p:nvGrpSpPr>
        <p:grpSpPr>
          <a:xfrm>
            <a:off x="15773400" y="7505700"/>
            <a:ext cx="4693046" cy="5119866"/>
            <a:chOff x="-56802" y="-150122"/>
            <a:chExt cx="812800" cy="886722"/>
          </a:xfrm>
        </p:grpSpPr>
        <p:sp>
          <p:nvSpPr>
            <p:cNvPr id="10" name="Freeform 3">
              <a:extLst>
                <a:ext uri="{FF2B5EF4-FFF2-40B4-BE49-F238E27FC236}">
                  <a16:creationId xmlns:a16="http://schemas.microsoft.com/office/drawing/2014/main" id="{B557BDBF-FFDF-B8A7-847F-F606D468CF65}"/>
                </a:ext>
              </a:extLst>
            </p:cNvPr>
            <p:cNvSpPr/>
            <p:nvPr/>
          </p:nvSpPr>
          <p:spPr>
            <a:xfrm>
              <a:off x="-56802" y="-15012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alpha val="29000"/>
                </a:schemeClr>
              </a:solidFill>
              <a:prstDash val="solid"/>
              <a:miter/>
            </a:ln>
          </p:spPr>
          <p:txBody>
            <a:bodyPr/>
            <a:lstStyle/>
            <a:p>
              <a:endParaRPr lang="en-BW" dirty="0"/>
            </a:p>
          </p:txBody>
        </p:sp>
        <p:sp>
          <p:nvSpPr>
            <p:cNvPr id="11" name="TextBox 4">
              <a:extLst>
                <a:ext uri="{FF2B5EF4-FFF2-40B4-BE49-F238E27FC236}">
                  <a16:creationId xmlns:a16="http://schemas.microsoft.com/office/drawing/2014/main" id="{50E38336-2209-201D-BD99-A781E8F0B47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20" name="TextBox 3">
            <a:extLst>
              <a:ext uri="{FF2B5EF4-FFF2-40B4-BE49-F238E27FC236}">
                <a16:creationId xmlns:a16="http://schemas.microsoft.com/office/drawing/2014/main" id="{C01A5960-1186-317C-E19E-16FC486345D7}"/>
              </a:ext>
            </a:extLst>
          </p:cNvPr>
          <p:cNvGraphicFramePr/>
          <p:nvPr>
            <p:extLst>
              <p:ext uri="{D42A27DB-BD31-4B8C-83A1-F6EECF244321}">
                <p14:modId xmlns:p14="http://schemas.microsoft.com/office/powerpoint/2010/main" val="34918653"/>
              </p:ext>
            </p:extLst>
          </p:nvPr>
        </p:nvGraphicFramePr>
        <p:xfrm>
          <a:off x="7052114" y="1275082"/>
          <a:ext cx="10979920" cy="50785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2" name="TextBox 32"/>
          <p:cNvSpPr txBox="1"/>
          <p:nvPr/>
        </p:nvSpPr>
        <p:spPr>
          <a:xfrm>
            <a:off x="7246347" y="439726"/>
            <a:ext cx="10561688" cy="817071"/>
          </a:xfrm>
          <a:prstGeom prst="rect">
            <a:avLst/>
          </a:prstGeom>
        </p:spPr>
        <p:txBody>
          <a:bodyPr vert="horz" lIns="137160" tIns="68580" rIns="137160" bIns="68580" rtlCol="0" anchor="t">
            <a:normAutofit fontScale="62500" lnSpcReduction="20000"/>
          </a:bodyPr>
          <a:lstStyle/>
          <a:p>
            <a:pPr algn="ctr">
              <a:lnSpc>
                <a:spcPct val="90000"/>
              </a:lnSpc>
              <a:spcBef>
                <a:spcPct val="0"/>
              </a:spcBef>
              <a:spcAft>
                <a:spcPts val="900"/>
              </a:spcAft>
            </a:pPr>
            <a:r>
              <a:rPr lang="en-US" sz="4800" b="1" dirty="0">
                <a:solidFill>
                  <a:schemeClr val="tx1">
                    <a:lumMod val="85000"/>
                    <a:lumOff val="15000"/>
                  </a:schemeClr>
                </a:solidFill>
                <a:latin typeface="+mj-lt"/>
                <a:ea typeface="+mj-ea"/>
                <a:cs typeface="+mj-cs"/>
              </a:rPr>
              <a:t>BOCRA UASF Project </a:t>
            </a:r>
            <a:r>
              <a:rPr lang="en-BW" sz="4800" b="1" dirty="0">
                <a:solidFill>
                  <a:schemeClr val="tx1">
                    <a:lumMod val="85000"/>
                    <a:lumOff val="15000"/>
                  </a:schemeClr>
                </a:solidFill>
                <a:latin typeface="+mj-lt"/>
                <a:ea typeface="+mj-ea"/>
                <a:cs typeface="+mj-cs"/>
              </a:rPr>
              <a:t>– Biggest Botswana Device Roll Out Ever</a:t>
            </a:r>
            <a:endParaRPr lang="en-US" sz="4800" b="1" dirty="0">
              <a:solidFill>
                <a:schemeClr val="tx1">
                  <a:lumMod val="85000"/>
                  <a:lumOff val="15000"/>
                </a:schemeClr>
              </a:solidFill>
              <a:latin typeface="+mj-lt"/>
              <a:ea typeface="+mj-ea"/>
              <a:cs typeface="+mj-cs"/>
            </a:endParaRPr>
          </a:p>
        </p:txBody>
      </p:sp>
      <p:pic>
        <p:nvPicPr>
          <p:cNvPr id="36" name="Picture 35" descr="A black rectangular object with white text&#10;&#10;Description automatically generated">
            <a:extLst>
              <a:ext uri="{FF2B5EF4-FFF2-40B4-BE49-F238E27FC236}">
                <a16:creationId xmlns:a16="http://schemas.microsoft.com/office/drawing/2014/main" id="{AE310EEB-5D06-FDF4-A581-DF71BD2A6791}"/>
              </a:ext>
            </a:extLst>
          </p:cNvPr>
          <p:cNvPicPr>
            <a:picLocks noChangeAspect="1"/>
          </p:cNvPicPr>
          <p:nvPr/>
        </p:nvPicPr>
        <p:blipFill rotWithShape="1">
          <a:blip r:embed="rId10">
            <a:extLst>
              <a:ext uri="{28A0092B-C50C-407E-A947-70E740481C1C}">
                <a14:useLocalDpi xmlns:a14="http://schemas.microsoft.com/office/drawing/2010/main" val="0"/>
              </a:ext>
            </a:extLst>
          </a:blip>
          <a:srcRect b="12028"/>
          <a:stretch/>
        </p:blipFill>
        <p:spPr>
          <a:xfrm>
            <a:off x="7194904" y="7051666"/>
            <a:ext cx="3843513" cy="2107939"/>
          </a:xfrm>
          <a:prstGeom prst="rect">
            <a:avLst/>
          </a:prstGeom>
        </p:spPr>
      </p:pic>
    </p:spTree>
    <p:extLst>
      <p:ext uri="{BB962C8B-B14F-4D97-AF65-F5344CB8AC3E}">
        <p14:creationId xmlns:p14="http://schemas.microsoft.com/office/powerpoint/2010/main" val="2736945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3">
            <a:extLst>
              <a:ext uri="{FF2B5EF4-FFF2-40B4-BE49-F238E27FC236}">
                <a16:creationId xmlns:a16="http://schemas.microsoft.com/office/drawing/2014/main" id="{7C47A2DA-6268-816B-B25C-63339172B023}"/>
              </a:ext>
            </a:extLst>
          </p:cNvPr>
          <p:cNvSpPr/>
          <p:nvPr/>
        </p:nvSpPr>
        <p:spPr>
          <a:xfrm>
            <a:off x="-36318" y="0"/>
            <a:ext cx="5416929" cy="10287000"/>
          </a:xfrm>
          <a:custGeom>
            <a:avLst/>
            <a:gdLst/>
            <a:ahLst/>
            <a:cxnLst/>
            <a:rect l="l" t="t" r="r" b="b"/>
            <a:pathLst>
              <a:path w="1322448" h="2709333">
                <a:moveTo>
                  <a:pt x="0" y="0"/>
                </a:moveTo>
                <a:lnTo>
                  <a:pt x="1322448" y="0"/>
                </a:lnTo>
                <a:lnTo>
                  <a:pt x="1322448" y="2709333"/>
                </a:lnTo>
                <a:lnTo>
                  <a:pt x="0" y="2709333"/>
                </a:lnTo>
                <a:close/>
              </a:path>
            </a:pathLst>
          </a:custGeom>
          <a:solidFill>
            <a:schemeClr val="tx1">
              <a:lumMod val="75000"/>
              <a:lumOff val="25000"/>
            </a:schemeClr>
          </a:solidFill>
        </p:spPr>
        <p:txBody>
          <a:bodyPr/>
          <a:lstStyle/>
          <a:p>
            <a:endParaRPr lang="en-BW" dirty="0"/>
          </a:p>
        </p:txBody>
      </p:sp>
      <p:grpSp>
        <p:nvGrpSpPr>
          <p:cNvPr id="11" name="Group 10">
            <a:extLst>
              <a:ext uri="{FF2B5EF4-FFF2-40B4-BE49-F238E27FC236}">
                <a16:creationId xmlns:a16="http://schemas.microsoft.com/office/drawing/2014/main" id="{D3B7CF5B-B179-B76C-372E-29C0497633E6}"/>
              </a:ext>
            </a:extLst>
          </p:cNvPr>
          <p:cNvGrpSpPr>
            <a:grpSpLocks noChangeAspect="1"/>
          </p:cNvGrpSpPr>
          <p:nvPr/>
        </p:nvGrpSpPr>
        <p:grpSpPr>
          <a:xfrm>
            <a:off x="5764584" y="2934771"/>
            <a:ext cx="6594051" cy="6368732"/>
            <a:chOff x="2762109" y="736601"/>
            <a:chExt cx="6248400" cy="6034891"/>
          </a:xfrm>
        </p:grpSpPr>
        <p:pic>
          <p:nvPicPr>
            <p:cNvPr id="14" name="Picture 13" descr="A map of the region&#10;&#10;Description automatically generated">
              <a:extLst>
                <a:ext uri="{FF2B5EF4-FFF2-40B4-BE49-F238E27FC236}">
                  <a16:creationId xmlns:a16="http://schemas.microsoft.com/office/drawing/2014/main" id="{25AF12DC-4B1E-A01D-6ACE-655D0D2EA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109" y="736601"/>
              <a:ext cx="6248400" cy="6034891"/>
            </a:xfrm>
            <a:prstGeom prst="rect">
              <a:avLst/>
            </a:prstGeom>
          </p:spPr>
        </p:pic>
        <p:pic>
          <p:nvPicPr>
            <p:cNvPr id="16" name="Graphic 15" descr="Marker with solid fill">
              <a:extLst>
                <a:ext uri="{FF2B5EF4-FFF2-40B4-BE49-F238E27FC236}">
                  <a16:creationId xmlns:a16="http://schemas.microsoft.com/office/drawing/2014/main" id="{3AE047DC-D74D-F1F6-2444-E8A5EA3A6D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4953000"/>
              <a:ext cx="383681" cy="383681"/>
            </a:xfrm>
            <a:prstGeom prst="rect">
              <a:avLst/>
            </a:prstGeom>
          </p:spPr>
        </p:pic>
        <p:pic>
          <p:nvPicPr>
            <p:cNvPr id="26" name="Graphic 25" descr="Marker with solid fill">
              <a:extLst>
                <a:ext uri="{FF2B5EF4-FFF2-40B4-BE49-F238E27FC236}">
                  <a16:creationId xmlns:a16="http://schemas.microsoft.com/office/drawing/2014/main" id="{F456B110-E3A1-8792-C847-5901B8FB1F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9200" y="5255119"/>
              <a:ext cx="383681" cy="383681"/>
            </a:xfrm>
            <a:prstGeom prst="rect">
              <a:avLst/>
            </a:prstGeom>
          </p:spPr>
        </p:pic>
        <p:pic>
          <p:nvPicPr>
            <p:cNvPr id="29" name="Graphic 28" descr="Marker with solid fill">
              <a:extLst>
                <a:ext uri="{FF2B5EF4-FFF2-40B4-BE49-F238E27FC236}">
                  <a16:creationId xmlns:a16="http://schemas.microsoft.com/office/drawing/2014/main" id="{CC610EF1-84F9-83E0-9C9C-2666F68139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9441" y="5116077"/>
              <a:ext cx="383681" cy="383681"/>
            </a:xfrm>
            <a:prstGeom prst="rect">
              <a:avLst/>
            </a:prstGeom>
          </p:spPr>
        </p:pic>
        <p:pic>
          <p:nvPicPr>
            <p:cNvPr id="35" name="Graphic 34" descr="Marker with solid fill">
              <a:extLst>
                <a:ext uri="{FF2B5EF4-FFF2-40B4-BE49-F238E27FC236}">
                  <a16:creationId xmlns:a16="http://schemas.microsoft.com/office/drawing/2014/main" id="{2CCED42F-C2FE-E23D-4FDB-AC9076E4F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4758" y="2689719"/>
              <a:ext cx="383681" cy="383681"/>
            </a:xfrm>
            <a:prstGeom prst="rect">
              <a:avLst/>
            </a:prstGeom>
          </p:spPr>
        </p:pic>
        <p:pic>
          <p:nvPicPr>
            <p:cNvPr id="38" name="Graphic 37" descr="Marker with solid fill">
              <a:extLst>
                <a:ext uri="{FF2B5EF4-FFF2-40B4-BE49-F238E27FC236}">
                  <a16:creationId xmlns:a16="http://schemas.microsoft.com/office/drawing/2014/main" id="{607177D2-FEC6-43B6-AADB-B3E34F4AC1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5519" y="5162700"/>
              <a:ext cx="383681" cy="383681"/>
            </a:xfrm>
            <a:prstGeom prst="rect">
              <a:avLst/>
            </a:prstGeom>
          </p:spPr>
        </p:pic>
        <p:pic>
          <p:nvPicPr>
            <p:cNvPr id="43" name="Graphic 42" descr="Marker with solid fill">
              <a:extLst>
                <a:ext uri="{FF2B5EF4-FFF2-40B4-BE49-F238E27FC236}">
                  <a16:creationId xmlns:a16="http://schemas.microsoft.com/office/drawing/2014/main" id="{3E0FFC24-2A52-9E29-8C85-FE259E21DE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9682" y="4850736"/>
              <a:ext cx="383681" cy="383681"/>
            </a:xfrm>
            <a:prstGeom prst="rect">
              <a:avLst/>
            </a:prstGeom>
          </p:spPr>
        </p:pic>
        <p:pic>
          <p:nvPicPr>
            <p:cNvPr id="47" name="Graphic 46" descr="Marker with solid fill">
              <a:extLst>
                <a:ext uri="{FF2B5EF4-FFF2-40B4-BE49-F238E27FC236}">
                  <a16:creationId xmlns:a16="http://schemas.microsoft.com/office/drawing/2014/main" id="{0E29DBD8-665C-F06A-51C4-31F7229D6C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5028" y="2841656"/>
              <a:ext cx="383681" cy="383681"/>
            </a:xfrm>
            <a:prstGeom prst="rect">
              <a:avLst/>
            </a:prstGeom>
          </p:spPr>
        </p:pic>
        <p:pic>
          <p:nvPicPr>
            <p:cNvPr id="52" name="Graphic 51" descr="Marker with solid fill">
              <a:extLst>
                <a:ext uri="{FF2B5EF4-FFF2-40B4-BE49-F238E27FC236}">
                  <a16:creationId xmlns:a16="http://schemas.microsoft.com/office/drawing/2014/main" id="{A3D97ABE-F521-D579-4910-7A1F56D702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4508" y="2496860"/>
              <a:ext cx="383681" cy="383681"/>
            </a:xfrm>
            <a:prstGeom prst="rect">
              <a:avLst/>
            </a:prstGeom>
          </p:spPr>
        </p:pic>
        <p:pic>
          <p:nvPicPr>
            <p:cNvPr id="56" name="Graphic 55" descr="Marker with solid fill">
              <a:extLst>
                <a:ext uri="{FF2B5EF4-FFF2-40B4-BE49-F238E27FC236}">
                  <a16:creationId xmlns:a16="http://schemas.microsoft.com/office/drawing/2014/main" id="{D7E354B7-D350-09B9-24C9-749A808A9B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8444" y="4807498"/>
              <a:ext cx="383681" cy="383681"/>
            </a:xfrm>
            <a:prstGeom prst="rect">
              <a:avLst/>
            </a:prstGeom>
          </p:spPr>
        </p:pic>
        <p:pic>
          <p:nvPicPr>
            <p:cNvPr id="61" name="Graphic 60" descr="Marker with solid fill">
              <a:extLst>
                <a:ext uri="{FF2B5EF4-FFF2-40B4-BE49-F238E27FC236}">
                  <a16:creationId xmlns:a16="http://schemas.microsoft.com/office/drawing/2014/main" id="{CEEB7D38-A08A-A725-C39F-23C5F51807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7001" y="4892823"/>
              <a:ext cx="383681" cy="383681"/>
            </a:xfrm>
            <a:prstGeom prst="rect">
              <a:avLst/>
            </a:prstGeom>
          </p:spPr>
        </p:pic>
        <p:pic>
          <p:nvPicPr>
            <p:cNvPr id="66" name="Graphic 65" descr="Marker with solid fill">
              <a:extLst>
                <a:ext uri="{FF2B5EF4-FFF2-40B4-BE49-F238E27FC236}">
                  <a16:creationId xmlns:a16="http://schemas.microsoft.com/office/drawing/2014/main" id="{3904699A-EE12-595A-796E-DB6E03477A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08293" y="4595976"/>
              <a:ext cx="383681" cy="383681"/>
            </a:xfrm>
            <a:prstGeom prst="rect">
              <a:avLst/>
            </a:prstGeom>
          </p:spPr>
        </p:pic>
        <p:pic>
          <p:nvPicPr>
            <p:cNvPr id="70" name="Graphic 69" descr="Marker with solid fill">
              <a:extLst>
                <a:ext uri="{FF2B5EF4-FFF2-40B4-BE49-F238E27FC236}">
                  <a16:creationId xmlns:a16="http://schemas.microsoft.com/office/drawing/2014/main" id="{AA02CC2E-5318-DF3A-E6EC-2718E6A551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8706" y="3858452"/>
              <a:ext cx="383681" cy="383681"/>
            </a:xfrm>
            <a:prstGeom prst="rect">
              <a:avLst/>
            </a:prstGeom>
          </p:spPr>
        </p:pic>
        <p:pic>
          <p:nvPicPr>
            <p:cNvPr id="74" name="Graphic 73" descr="Marker with solid fill">
              <a:extLst>
                <a:ext uri="{FF2B5EF4-FFF2-40B4-BE49-F238E27FC236}">
                  <a16:creationId xmlns:a16="http://schemas.microsoft.com/office/drawing/2014/main" id="{165D4C1B-C38D-D810-5B1F-93FD5A676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8798" y="4028862"/>
              <a:ext cx="383681" cy="383681"/>
            </a:xfrm>
            <a:prstGeom prst="rect">
              <a:avLst/>
            </a:prstGeom>
          </p:spPr>
        </p:pic>
        <p:pic>
          <p:nvPicPr>
            <p:cNvPr id="78" name="Graphic 77" descr="Marker with solid fill">
              <a:extLst>
                <a:ext uri="{FF2B5EF4-FFF2-40B4-BE49-F238E27FC236}">
                  <a16:creationId xmlns:a16="http://schemas.microsoft.com/office/drawing/2014/main" id="{16487083-B532-79A9-45CA-74CDDF4BAD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2778" y="3367729"/>
              <a:ext cx="383681" cy="383681"/>
            </a:xfrm>
            <a:prstGeom prst="rect">
              <a:avLst/>
            </a:prstGeom>
          </p:spPr>
        </p:pic>
        <p:pic>
          <p:nvPicPr>
            <p:cNvPr id="83" name="Graphic 82" descr="Marker with solid fill">
              <a:extLst>
                <a:ext uri="{FF2B5EF4-FFF2-40B4-BE49-F238E27FC236}">
                  <a16:creationId xmlns:a16="http://schemas.microsoft.com/office/drawing/2014/main" id="{293051AF-C090-86C9-744F-A2DC4C6A80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2428" y="2764648"/>
              <a:ext cx="383681" cy="383681"/>
            </a:xfrm>
            <a:prstGeom prst="rect">
              <a:avLst/>
            </a:prstGeom>
          </p:spPr>
        </p:pic>
        <p:pic>
          <p:nvPicPr>
            <p:cNvPr id="90" name="Graphic 89" descr="Marker with solid fill">
              <a:extLst>
                <a:ext uri="{FF2B5EF4-FFF2-40B4-BE49-F238E27FC236}">
                  <a16:creationId xmlns:a16="http://schemas.microsoft.com/office/drawing/2014/main" id="{D95EA9CE-6EC8-FAE8-0605-C938CD0E47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282" y="2901146"/>
              <a:ext cx="383681" cy="383681"/>
            </a:xfrm>
            <a:prstGeom prst="rect">
              <a:avLst/>
            </a:prstGeom>
          </p:spPr>
        </p:pic>
      </p:grpSp>
      <p:pic>
        <p:nvPicPr>
          <p:cNvPr id="4" name="Picture 3" descr="A person wearing face masks and standing on stairs&#10;&#10;Description automatically generated">
            <a:extLst>
              <a:ext uri="{FF2B5EF4-FFF2-40B4-BE49-F238E27FC236}">
                <a16:creationId xmlns:a16="http://schemas.microsoft.com/office/drawing/2014/main" id="{86BD4C09-75D6-5536-25E7-4A48AEE98A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2607" y="6133143"/>
            <a:ext cx="5545394" cy="4159044"/>
          </a:xfrm>
          <a:prstGeom prst="rect">
            <a:avLst/>
          </a:prstGeom>
        </p:spPr>
      </p:pic>
      <p:pic>
        <p:nvPicPr>
          <p:cNvPr id="5" name="Picture 4" descr="A forklift lifting a truck&#10;&#10;Description automatically generated">
            <a:extLst>
              <a:ext uri="{FF2B5EF4-FFF2-40B4-BE49-F238E27FC236}">
                <a16:creationId xmlns:a16="http://schemas.microsoft.com/office/drawing/2014/main" id="{C4B1A0BD-06E4-1F00-FA2C-8073C1FE1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52" y="3686850"/>
            <a:ext cx="4629908" cy="3472432"/>
          </a:xfrm>
          <a:prstGeom prst="rect">
            <a:avLst/>
          </a:prstGeom>
        </p:spPr>
      </p:pic>
      <p:pic>
        <p:nvPicPr>
          <p:cNvPr id="6" name="Picture 5" descr="A group of men in military uniforms walking in a parking lot&#10;&#10;Description automatically generated">
            <a:extLst>
              <a:ext uri="{FF2B5EF4-FFF2-40B4-BE49-F238E27FC236}">
                <a16:creationId xmlns:a16="http://schemas.microsoft.com/office/drawing/2014/main" id="{3E67622B-2B9B-C6A2-2AC4-9300BCFEF8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37" y="209513"/>
            <a:ext cx="4639093" cy="3479319"/>
          </a:xfrm>
          <a:prstGeom prst="rect">
            <a:avLst/>
          </a:prstGeom>
        </p:spPr>
      </p:pic>
      <p:pic>
        <p:nvPicPr>
          <p:cNvPr id="10" name="Picture 9" descr="A warehouse with pallets of cardboard boxes&#10;&#10;Description automatically generated">
            <a:extLst>
              <a:ext uri="{FF2B5EF4-FFF2-40B4-BE49-F238E27FC236}">
                <a16:creationId xmlns:a16="http://schemas.microsoft.com/office/drawing/2014/main" id="{D683A9C5-A471-F4E2-B3D4-62FC081D40E0}"/>
              </a:ext>
            </a:extLst>
          </p:cNvPr>
          <p:cNvPicPr>
            <a:picLocks noChangeAspect="1"/>
          </p:cNvPicPr>
          <p:nvPr/>
        </p:nvPicPr>
        <p:blipFill rotWithShape="1">
          <a:blip r:embed="rId8">
            <a:extLst>
              <a:ext uri="{28A0092B-C50C-407E-A947-70E740481C1C}">
                <a14:useLocalDpi xmlns:a14="http://schemas.microsoft.com/office/drawing/2010/main" val="0"/>
              </a:ext>
            </a:extLst>
          </a:blip>
          <a:srcRect b="16616"/>
          <a:stretch/>
        </p:blipFill>
        <p:spPr>
          <a:xfrm>
            <a:off x="-17252" y="7167582"/>
            <a:ext cx="4653021" cy="2909905"/>
          </a:xfrm>
          <a:prstGeom prst="rect">
            <a:avLst/>
          </a:prstGeom>
        </p:spPr>
      </p:pic>
      <p:sp>
        <p:nvSpPr>
          <p:cNvPr id="15" name="TextBox 14">
            <a:extLst>
              <a:ext uri="{FF2B5EF4-FFF2-40B4-BE49-F238E27FC236}">
                <a16:creationId xmlns:a16="http://schemas.microsoft.com/office/drawing/2014/main" id="{188DD453-E38B-7EAF-7E38-9A0E6CCAAB5C}"/>
              </a:ext>
            </a:extLst>
          </p:cNvPr>
          <p:cNvSpPr txBox="1"/>
          <p:nvPr/>
        </p:nvSpPr>
        <p:spPr>
          <a:xfrm>
            <a:off x="12268200" y="190500"/>
            <a:ext cx="6039439" cy="646331"/>
          </a:xfrm>
          <a:prstGeom prst="rect">
            <a:avLst/>
          </a:prstGeom>
          <a:noFill/>
        </p:spPr>
        <p:txBody>
          <a:bodyPr wrap="square">
            <a:spAutoFit/>
          </a:bodyPr>
          <a:lstStyle/>
          <a:p>
            <a:pPr algn="ctr"/>
            <a:r>
              <a:rPr lang="en-BW" b="1" dirty="0">
                <a:latin typeface="Aptos" panose="020B0004020202020204" pitchFamily="34" charset="0"/>
              </a:rPr>
              <a:t>Botswana </a:t>
            </a:r>
            <a:r>
              <a:rPr lang="en-US" b="1" dirty="0">
                <a:latin typeface="Aptos" panose="020B0004020202020204" pitchFamily="34" charset="0"/>
              </a:rPr>
              <a:t>Minister of Education and Skills Development (MESD) Hon Dr. Douglas </a:t>
            </a:r>
            <a:r>
              <a:rPr lang="en-US" b="1" dirty="0" err="1">
                <a:latin typeface="Aptos" panose="020B0004020202020204" pitchFamily="34" charset="0"/>
              </a:rPr>
              <a:t>Letsholathebe</a:t>
            </a:r>
            <a:endParaRPr lang="en-BW" b="1" dirty="0">
              <a:latin typeface="Aptos" panose="020B0004020202020204" pitchFamily="34" charset="0"/>
            </a:endParaRPr>
          </a:p>
        </p:txBody>
      </p:sp>
      <p:pic>
        <p:nvPicPr>
          <p:cNvPr id="17" name="Picture 16" descr="A person and person holding a computer&#10;&#10;Description automatically generated">
            <a:extLst>
              <a:ext uri="{FF2B5EF4-FFF2-40B4-BE49-F238E27FC236}">
                <a16:creationId xmlns:a16="http://schemas.microsoft.com/office/drawing/2014/main" id="{C38328F7-4A76-D5BF-5498-309DCC47A9E7}"/>
              </a:ext>
            </a:extLst>
          </p:cNvPr>
          <p:cNvPicPr>
            <a:picLocks noChangeAspect="1"/>
          </p:cNvPicPr>
          <p:nvPr/>
        </p:nvPicPr>
        <p:blipFill rotWithShape="1">
          <a:blip r:embed="rId9">
            <a:extLst>
              <a:ext uri="{28A0092B-C50C-407E-A947-70E740481C1C}">
                <a14:useLocalDpi xmlns:a14="http://schemas.microsoft.com/office/drawing/2010/main" val="0"/>
              </a:ext>
            </a:extLst>
          </a:blip>
          <a:srcRect l="5090"/>
          <a:stretch/>
        </p:blipFill>
        <p:spPr>
          <a:xfrm>
            <a:off x="12725400" y="853273"/>
            <a:ext cx="6388181" cy="5265864"/>
          </a:xfrm>
          <a:prstGeom prst="rect">
            <a:avLst/>
          </a:prstGeom>
        </p:spPr>
      </p:pic>
      <p:pic>
        <p:nvPicPr>
          <p:cNvPr id="18" name="Picture 17">
            <a:extLst>
              <a:ext uri="{FF2B5EF4-FFF2-40B4-BE49-F238E27FC236}">
                <a16:creationId xmlns:a16="http://schemas.microsoft.com/office/drawing/2014/main" id="{1D5E3E88-6191-F605-60DD-67844A72A9F9}"/>
              </a:ext>
            </a:extLst>
          </p:cNvPr>
          <p:cNvPicPr>
            <a:picLocks noChangeAspect="1"/>
          </p:cNvPicPr>
          <p:nvPr/>
        </p:nvPicPr>
        <p:blipFill>
          <a:blip r:embed="rId10" cstate="print">
            <a:extLst>
              <a:ext uri="{28A0092B-C50C-407E-A947-70E740481C1C}">
                <a14:useLocalDpi xmlns:a14="http://schemas.microsoft.com/office/drawing/2010/main" val="0"/>
              </a:ext>
            </a:extLst>
          </a:blip>
          <a:srcRect t="28395" b="37836"/>
          <a:stretch>
            <a:fillRect/>
          </a:stretch>
        </p:blipFill>
        <p:spPr bwMode="auto">
          <a:xfrm>
            <a:off x="6758090" y="0"/>
            <a:ext cx="3732059" cy="1775040"/>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p:spPr>
      </p:pic>
      <p:grpSp>
        <p:nvGrpSpPr>
          <p:cNvPr id="2" name="Group 12">
            <a:extLst>
              <a:ext uri="{FF2B5EF4-FFF2-40B4-BE49-F238E27FC236}">
                <a16:creationId xmlns:a16="http://schemas.microsoft.com/office/drawing/2014/main" id="{5044481E-A169-B914-261E-0335B1D4C971}"/>
              </a:ext>
            </a:extLst>
          </p:cNvPr>
          <p:cNvGrpSpPr/>
          <p:nvPr/>
        </p:nvGrpSpPr>
        <p:grpSpPr>
          <a:xfrm>
            <a:off x="-3102190" y="-2664428"/>
            <a:ext cx="5946973" cy="5946973"/>
            <a:chOff x="0" y="0"/>
            <a:chExt cx="812800" cy="812800"/>
          </a:xfrm>
        </p:grpSpPr>
        <p:sp>
          <p:nvSpPr>
            <p:cNvPr id="3" name="TextBox 14">
              <a:extLst>
                <a:ext uri="{FF2B5EF4-FFF2-40B4-BE49-F238E27FC236}">
                  <a16:creationId xmlns:a16="http://schemas.microsoft.com/office/drawing/2014/main" id="{3BF802BB-6884-10C2-4754-3EFC36748B8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sp>
          <p:nvSpPr>
            <p:cNvPr id="7" name="Freeform 13">
              <a:extLst>
                <a:ext uri="{FF2B5EF4-FFF2-40B4-BE49-F238E27FC236}">
                  <a16:creationId xmlns:a16="http://schemas.microsoft.com/office/drawing/2014/main" id="{BA5F9E87-4F28-5874-0F5C-EDFC4E4304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grpSp>
      <p:grpSp>
        <p:nvGrpSpPr>
          <p:cNvPr id="8" name="Group 2">
            <a:extLst>
              <a:ext uri="{FF2B5EF4-FFF2-40B4-BE49-F238E27FC236}">
                <a16:creationId xmlns:a16="http://schemas.microsoft.com/office/drawing/2014/main" id="{3FC8C3EF-98BC-27DF-C531-35DEE8FF77F6}"/>
              </a:ext>
            </a:extLst>
          </p:cNvPr>
          <p:cNvGrpSpPr/>
          <p:nvPr/>
        </p:nvGrpSpPr>
        <p:grpSpPr>
          <a:xfrm>
            <a:off x="15773400" y="7505700"/>
            <a:ext cx="4693046" cy="5119866"/>
            <a:chOff x="-56802" y="-150122"/>
            <a:chExt cx="812800" cy="886722"/>
          </a:xfrm>
        </p:grpSpPr>
        <p:sp>
          <p:nvSpPr>
            <p:cNvPr id="9" name="Freeform 3">
              <a:extLst>
                <a:ext uri="{FF2B5EF4-FFF2-40B4-BE49-F238E27FC236}">
                  <a16:creationId xmlns:a16="http://schemas.microsoft.com/office/drawing/2014/main" id="{143A966F-7BE7-AFA4-D2C0-D7B5DA33DE81}"/>
                </a:ext>
              </a:extLst>
            </p:cNvPr>
            <p:cNvSpPr/>
            <p:nvPr/>
          </p:nvSpPr>
          <p:spPr>
            <a:xfrm>
              <a:off x="-56802" y="-15012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alpha val="29000"/>
                </a:schemeClr>
              </a:solidFill>
              <a:prstDash val="solid"/>
              <a:miter/>
            </a:ln>
          </p:spPr>
          <p:txBody>
            <a:bodyPr/>
            <a:lstStyle/>
            <a:p>
              <a:endParaRPr lang="en-BW" dirty="0"/>
            </a:p>
          </p:txBody>
        </p:sp>
        <p:sp>
          <p:nvSpPr>
            <p:cNvPr id="12" name="TextBox 4">
              <a:extLst>
                <a:ext uri="{FF2B5EF4-FFF2-40B4-BE49-F238E27FC236}">
                  <a16:creationId xmlns:a16="http://schemas.microsoft.com/office/drawing/2014/main" id="{2A6CC9EA-073E-BA32-901A-CCC1EDDB80E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2">
            <a:extLst>
              <a:ext uri="{FF2B5EF4-FFF2-40B4-BE49-F238E27FC236}">
                <a16:creationId xmlns:a16="http://schemas.microsoft.com/office/drawing/2014/main" id="{24EE9691-9E5A-CEF7-230A-0E080D868781}"/>
              </a:ext>
            </a:extLst>
          </p:cNvPr>
          <p:cNvGrpSpPr/>
          <p:nvPr/>
        </p:nvGrpSpPr>
        <p:grpSpPr>
          <a:xfrm>
            <a:off x="-2949790" y="-2512028"/>
            <a:ext cx="5946973" cy="5946973"/>
            <a:chOff x="0" y="0"/>
            <a:chExt cx="812800" cy="812800"/>
          </a:xfrm>
        </p:grpSpPr>
        <p:sp>
          <p:nvSpPr>
            <p:cNvPr id="19" name="TextBox 14">
              <a:extLst>
                <a:ext uri="{FF2B5EF4-FFF2-40B4-BE49-F238E27FC236}">
                  <a16:creationId xmlns:a16="http://schemas.microsoft.com/office/drawing/2014/main" id="{DAB494D8-CEC3-517F-FC6F-CAFCF5CD229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sp>
          <p:nvSpPr>
            <p:cNvPr id="20" name="Freeform 13">
              <a:extLst>
                <a:ext uri="{FF2B5EF4-FFF2-40B4-BE49-F238E27FC236}">
                  <a16:creationId xmlns:a16="http://schemas.microsoft.com/office/drawing/2014/main" id="{71F61958-89F4-9092-F86D-80DE691996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grpSp>
      <p:grpSp>
        <p:nvGrpSpPr>
          <p:cNvPr id="21" name="Group 2">
            <a:extLst>
              <a:ext uri="{FF2B5EF4-FFF2-40B4-BE49-F238E27FC236}">
                <a16:creationId xmlns:a16="http://schemas.microsoft.com/office/drawing/2014/main" id="{FDA1AF96-84EA-45F8-1CCB-2F6B1347718F}"/>
              </a:ext>
            </a:extLst>
          </p:cNvPr>
          <p:cNvGrpSpPr/>
          <p:nvPr/>
        </p:nvGrpSpPr>
        <p:grpSpPr>
          <a:xfrm>
            <a:off x="15925800" y="7658100"/>
            <a:ext cx="4693046" cy="5119866"/>
            <a:chOff x="-56802" y="-150122"/>
            <a:chExt cx="812800" cy="886722"/>
          </a:xfrm>
        </p:grpSpPr>
        <p:sp>
          <p:nvSpPr>
            <p:cNvPr id="22" name="Freeform 3">
              <a:extLst>
                <a:ext uri="{FF2B5EF4-FFF2-40B4-BE49-F238E27FC236}">
                  <a16:creationId xmlns:a16="http://schemas.microsoft.com/office/drawing/2014/main" id="{1170D88D-3CD2-59AE-1E3F-77D924365778}"/>
                </a:ext>
              </a:extLst>
            </p:cNvPr>
            <p:cNvSpPr/>
            <p:nvPr/>
          </p:nvSpPr>
          <p:spPr>
            <a:xfrm>
              <a:off x="-56802" y="-15012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alpha val="29000"/>
                </a:schemeClr>
              </a:solidFill>
              <a:prstDash val="solid"/>
              <a:miter/>
            </a:ln>
          </p:spPr>
          <p:txBody>
            <a:bodyPr/>
            <a:lstStyle/>
            <a:p>
              <a:endParaRPr lang="en-BW" dirty="0"/>
            </a:p>
          </p:txBody>
        </p:sp>
        <p:sp>
          <p:nvSpPr>
            <p:cNvPr id="23" name="TextBox 4">
              <a:extLst>
                <a:ext uri="{FF2B5EF4-FFF2-40B4-BE49-F238E27FC236}">
                  <a16:creationId xmlns:a16="http://schemas.microsoft.com/office/drawing/2014/main" id="{66F597B6-E288-FEC4-904E-9A8CD86943F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1542296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3266830" y="0"/>
            <a:ext cx="5021170" cy="10287000"/>
            <a:chOff x="0" y="0"/>
            <a:chExt cx="1322448" cy="2709333"/>
          </a:xfrm>
          <a:solidFill>
            <a:schemeClr val="tx1">
              <a:lumMod val="75000"/>
              <a:lumOff val="25000"/>
            </a:schemeClr>
          </a:solidFill>
        </p:grpSpPr>
        <p:sp>
          <p:nvSpPr>
            <p:cNvPr id="3" name="Freeform 3"/>
            <p:cNvSpPr/>
            <p:nvPr/>
          </p:nvSpPr>
          <p:spPr>
            <a:xfrm>
              <a:off x="0" y="0"/>
              <a:ext cx="1322448" cy="2709333"/>
            </a:xfrm>
            <a:custGeom>
              <a:avLst/>
              <a:gdLst/>
              <a:ahLst/>
              <a:cxnLst/>
              <a:rect l="l" t="t" r="r" b="b"/>
              <a:pathLst>
                <a:path w="1322448" h="2709333">
                  <a:moveTo>
                    <a:pt x="0" y="0"/>
                  </a:moveTo>
                  <a:lnTo>
                    <a:pt x="1322448" y="0"/>
                  </a:lnTo>
                  <a:lnTo>
                    <a:pt x="1322448" y="2709333"/>
                  </a:lnTo>
                  <a:lnTo>
                    <a:pt x="0" y="2709333"/>
                  </a:lnTo>
                  <a:close/>
                </a:path>
              </a:pathLst>
            </a:custGeom>
            <a:grpFill/>
          </p:spPr>
          <p:txBody>
            <a:bodyPr/>
            <a:lstStyle/>
            <a:p>
              <a:endParaRPr lang="en-BW"/>
            </a:p>
          </p:txBody>
        </p:sp>
        <p:sp>
          <p:nvSpPr>
            <p:cNvPr id="4" name="TextBox 4"/>
            <p:cNvSpPr txBox="1"/>
            <p:nvPr/>
          </p:nvSpPr>
          <p:spPr>
            <a:xfrm>
              <a:off x="0" y="-38100"/>
              <a:ext cx="1322448" cy="2747433"/>
            </a:xfrm>
            <a:prstGeom prst="rect">
              <a:avLst/>
            </a:prstGeom>
            <a:grpFill/>
          </p:spPr>
          <p:txBody>
            <a:bodyPr lIns="50800" tIns="50800" rIns="50800" bIns="50800" rtlCol="0" anchor="ctr"/>
            <a:lstStyle/>
            <a:p>
              <a:pPr algn="ctr">
                <a:lnSpc>
                  <a:spcPts val="2659"/>
                </a:lnSpc>
              </a:pPr>
              <a:endParaRPr/>
            </a:p>
          </p:txBody>
        </p:sp>
      </p:grpSp>
      <p:grpSp>
        <p:nvGrpSpPr>
          <p:cNvPr id="44" name="Group 43">
            <a:extLst>
              <a:ext uri="{FF2B5EF4-FFF2-40B4-BE49-F238E27FC236}">
                <a16:creationId xmlns:a16="http://schemas.microsoft.com/office/drawing/2014/main" id="{6AD2349F-2F1E-6E53-7E2D-C6B7E3595B72}"/>
              </a:ext>
            </a:extLst>
          </p:cNvPr>
          <p:cNvGrpSpPr/>
          <p:nvPr/>
        </p:nvGrpSpPr>
        <p:grpSpPr>
          <a:xfrm>
            <a:off x="8673844" y="452617"/>
            <a:ext cx="9374228" cy="9938413"/>
            <a:chOff x="8721223" y="477366"/>
            <a:chExt cx="9374228" cy="9938413"/>
          </a:xfrm>
        </p:grpSpPr>
        <p:pic>
          <p:nvPicPr>
            <p:cNvPr id="43" name="Picture 42" descr="A group of people sitting in chairs using laptops&#10;&#10;Description automatically generated">
              <a:extLst>
                <a:ext uri="{FF2B5EF4-FFF2-40B4-BE49-F238E27FC236}">
                  <a16:creationId xmlns:a16="http://schemas.microsoft.com/office/drawing/2014/main" id="{93DC32AE-20C5-C4ED-B1E3-24FE7DE482EF}"/>
                </a:ext>
              </a:extLst>
            </p:cNvPr>
            <p:cNvPicPr>
              <a:picLocks noChangeAspect="1"/>
            </p:cNvPicPr>
            <p:nvPr/>
          </p:nvPicPr>
          <p:blipFill rotWithShape="1">
            <a:blip r:embed="rId2">
              <a:extLst>
                <a:ext uri="{28A0092B-C50C-407E-A947-70E740481C1C}">
                  <a14:useLocalDpi xmlns:a14="http://schemas.microsoft.com/office/drawing/2010/main" val="0"/>
                </a:ext>
              </a:extLst>
            </a:blip>
            <a:srcRect l="4923" t="528" r="13355" b="13602"/>
            <a:stretch/>
          </p:blipFill>
          <p:spPr>
            <a:xfrm>
              <a:off x="9031608" y="572616"/>
              <a:ext cx="9063843" cy="9523884"/>
            </a:xfrm>
            <a:prstGeom prst="rect">
              <a:avLst/>
            </a:prstGeom>
          </p:spPr>
        </p:pic>
        <p:grpSp>
          <p:nvGrpSpPr>
            <p:cNvPr id="39" name="Group 38">
              <a:extLst>
                <a:ext uri="{FF2B5EF4-FFF2-40B4-BE49-F238E27FC236}">
                  <a16:creationId xmlns:a16="http://schemas.microsoft.com/office/drawing/2014/main" id="{0792E9AA-A5AC-F7C3-9D14-747FFBAB0085}"/>
                </a:ext>
              </a:extLst>
            </p:cNvPr>
            <p:cNvGrpSpPr/>
            <p:nvPr/>
          </p:nvGrpSpPr>
          <p:grpSpPr>
            <a:xfrm>
              <a:off x="8721223" y="477366"/>
              <a:ext cx="4054778" cy="9938413"/>
              <a:chOff x="8721223" y="477366"/>
              <a:chExt cx="4054778" cy="9938413"/>
            </a:xfrm>
          </p:grpSpPr>
          <p:sp>
            <p:nvSpPr>
              <p:cNvPr id="36" name="Right Triangle 35">
                <a:extLst>
                  <a:ext uri="{FF2B5EF4-FFF2-40B4-BE49-F238E27FC236}">
                    <a16:creationId xmlns:a16="http://schemas.microsoft.com/office/drawing/2014/main" id="{F44FA163-C833-C103-FBF4-D3689F7FD7F5}"/>
                  </a:ext>
                </a:extLst>
              </p:cNvPr>
              <p:cNvSpPr/>
              <p:nvPr/>
            </p:nvSpPr>
            <p:spPr>
              <a:xfrm rot="5400000">
                <a:off x="6125804" y="3765581"/>
                <a:ext cx="9858058" cy="3442337"/>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72C8CC1-2F53-41A8-F9A7-23DD38BC6BCA}"/>
                  </a:ext>
                </a:extLst>
              </p:cNvPr>
              <p:cNvSpPr/>
              <p:nvPr/>
            </p:nvSpPr>
            <p:spPr>
              <a:xfrm>
                <a:off x="8721223" y="477366"/>
                <a:ext cx="701977" cy="97143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 name="TextBox 5"/>
          <p:cNvSpPr txBox="1"/>
          <p:nvPr/>
        </p:nvSpPr>
        <p:spPr>
          <a:xfrm>
            <a:off x="1609132" y="593057"/>
            <a:ext cx="11620112" cy="1562864"/>
          </a:xfrm>
          <a:prstGeom prst="rect">
            <a:avLst/>
          </a:prstGeom>
        </p:spPr>
        <p:txBody>
          <a:bodyPr wrap="square" lIns="0" tIns="0" rIns="0" bIns="0" rtlCol="0" anchor="t">
            <a:spAutoFit/>
          </a:bodyPr>
          <a:lstStyle/>
          <a:p>
            <a:pPr marL="0" lvl="0" indent="0" algn="l">
              <a:lnSpc>
                <a:spcPts val="6300"/>
              </a:lnSpc>
              <a:spcBef>
                <a:spcPct val="0"/>
              </a:spcBef>
            </a:pPr>
            <a:r>
              <a:rPr lang="en-BW" sz="4500" dirty="0">
                <a:solidFill>
                  <a:schemeClr val="tx1">
                    <a:lumMod val="85000"/>
                    <a:lumOff val="15000"/>
                  </a:schemeClr>
                </a:solidFill>
                <a:latin typeface="Open Sans Extra Bold"/>
                <a:ea typeface="Open Sans Extra Bold"/>
                <a:cs typeface="Open Sans Extra Bold"/>
                <a:sym typeface="Open Sans Extra Bold"/>
              </a:rPr>
              <a:t>Common Challenges with Digital Transformation in Education</a:t>
            </a:r>
            <a:endParaRPr lang="en-US" sz="4500" u="none" strike="noStrike" dirty="0">
              <a:solidFill>
                <a:schemeClr val="tx1">
                  <a:lumMod val="85000"/>
                  <a:lumOff val="15000"/>
                </a:schemeClr>
              </a:solidFill>
              <a:latin typeface="Open Sans Extra Bold"/>
              <a:ea typeface="Open Sans Extra Bold"/>
              <a:cs typeface="Open Sans Extra Bold"/>
              <a:sym typeface="Open Sans Extra Bold"/>
            </a:endParaRPr>
          </a:p>
        </p:txBody>
      </p:sp>
      <p:grpSp>
        <p:nvGrpSpPr>
          <p:cNvPr id="6" name="Group 6"/>
          <p:cNvGrpSpPr/>
          <p:nvPr/>
        </p:nvGrpSpPr>
        <p:grpSpPr>
          <a:xfrm>
            <a:off x="-1595820" y="-1782102"/>
            <a:ext cx="3564204" cy="356420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594175" y="2300582"/>
            <a:ext cx="9855574" cy="1778500"/>
          </a:xfrm>
          <a:prstGeom prst="rect">
            <a:avLst/>
          </a:prstGeom>
        </p:spPr>
        <p:txBody>
          <a:bodyPr wrap="square" lIns="0" tIns="0" rIns="0" bIns="0" rtlCol="0" anchor="t">
            <a:spAutoFit/>
          </a:bodyPr>
          <a:lstStyle/>
          <a:p>
            <a:pPr marL="0" lvl="0" indent="0" algn="l">
              <a:lnSpc>
                <a:spcPts val="2843"/>
              </a:lnSpc>
              <a:spcBef>
                <a:spcPct val="0"/>
              </a:spcBef>
            </a:pPr>
            <a:r>
              <a:rPr lang="en-GB" sz="2030" u="none" strike="noStrike" spc="-40" dirty="0">
                <a:solidFill>
                  <a:schemeClr val="tx1">
                    <a:lumMod val="85000"/>
                    <a:lumOff val="15000"/>
                  </a:schemeClr>
                </a:solidFill>
                <a:latin typeface="Poppins"/>
                <a:ea typeface="Poppins"/>
                <a:cs typeface="Poppins"/>
                <a:sym typeface="Poppins"/>
              </a:rPr>
              <a:t>These are just a few of the common challenges that educational institutions face when undertaking digital transformation initiatives. Addressing these issues through thoughtful planning, equitable resource allocation, and robust teacher training programs can help ensure the successful and inclusive implementation of digital technologies in the education sector.</a:t>
            </a:r>
          </a:p>
        </p:txBody>
      </p:sp>
      <p:grpSp>
        <p:nvGrpSpPr>
          <p:cNvPr id="12" name="Group 12"/>
          <p:cNvGrpSpPr/>
          <p:nvPr/>
        </p:nvGrpSpPr>
        <p:grpSpPr>
          <a:xfrm>
            <a:off x="14700679" y="7074186"/>
            <a:ext cx="5946973" cy="594697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5" name="Group 44">
            <a:extLst>
              <a:ext uri="{FF2B5EF4-FFF2-40B4-BE49-F238E27FC236}">
                <a16:creationId xmlns:a16="http://schemas.microsoft.com/office/drawing/2014/main" id="{9674A0C4-F673-EF61-911C-1487B0DA0827}"/>
              </a:ext>
            </a:extLst>
          </p:cNvPr>
          <p:cNvGrpSpPr/>
          <p:nvPr/>
        </p:nvGrpSpPr>
        <p:grpSpPr>
          <a:xfrm>
            <a:off x="1594175" y="5143500"/>
            <a:ext cx="11402164" cy="3978805"/>
            <a:chOff x="1594175" y="5143500"/>
            <a:chExt cx="11402164" cy="3978805"/>
          </a:xfrm>
        </p:grpSpPr>
        <p:sp>
          <p:nvSpPr>
            <p:cNvPr id="15" name="Freeform 15"/>
            <p:cNvSpPr/>
            <p:nvPr/>
          </p:nvSpPr>
          <p:spPr>
            <a:xfrm>
              <a:off x="1594175" y="8410948"/>
              <a:ext cx="11402164" cy="711357"/>
            </a:xfrm>
            <a:custGeom>
              <a:avLst/>
              <a:gdLst/>
              <a:ahLst/>
              <a:cxnLst/>
              <a:rect l="l" t="t" r="r" b="b"/>
              <a:pathLst>
                <a:path w="11402164" h="711357">
                  <a:moveTo>
                    <a:pt x="0" y="0"/>
                  </a:moveTo>
                  <a:lnTo>
                    <a:pt x="11402164" y="0"/>
                  </a:lnTo>
                  <a:lnTo>
                    <a:pt x="11402164" y="711358"/>
                  </a:lnTo>
                  <a:lnTo>
                    <a:pt x="0" y="711358"/>
                  </a:lnTo>
                  <a:lnTo>
                    <a:pt x="0" y="0"/>
                  </a:lnTo>
                  <a:close/>
                </a:path>
              </a:pathLst>
            </a:custGeom>
            <a:blipFill>
              <a:blip r:embed="rId3"/>
              <a:stretch>
                <a:fillRect t="-216567"/>
              </a:stretch>
            </a:blipFill>
          </p:spPr>
          <p:txBody>
            <a:bodyPr/>
            <a:lstStyle/>
            <a:p>
              <a:endParaRPr lang="en-BW"/>
            </a:p>
          </p:txBody>
        </p:sp>
        <p:grpSp>
          <p:nvGrpSpPr>
            <p:cNvPr id="16" name="Group 16"/>
            <p:cNvGrpSpPr/>
            <p:nvPr/>
          </p:nvGrpSpPr>
          <p:grpSpPr>
            <a:xfrm>
              <a:off x="1609132" y="5143500"/>
              <a:ext cx="11387207" cy="3298724"/>
              <a:chOff x="0" y="0"/>
              <a:chExt cx="2999100" cy="868800"/>
            </a:xfrm>
            <a:solidFill>
              <a:schemeClr val="tx1">
                <a:lumMod val="95000"/>
                <a:lumOff val="5000"/>
              </a:schemeClr>
            </a:solidFill>
          </p:grpSpPr>
          <p:sp>
            <p:nvSpPr>
              <p:cNvPr id="17" name="Freeform 17"/>
              <p:cNvSpPr/>
              <p:nvPr/>
            </p:nvSpPr>
            <p:spPr>
              <a:xfrm>
                <a:off x="0" y="0"/>
                <a:ext cx="2999100" cy="868800"/>
              </a:xfrm>
              <a:custGeom>
                <a:avLst/>
                <a:gdLst/>
                <a:ahLst/>
                <a:cxnLst/>
                <a:rect l="l" t="t" r="r" b="b"/>
                <a:pathLst>
                  <a:path w="2999100" h="868800">
                    <a:moveTo>
                      <a:pt x="9518" y="0"/>
                    </a:moveTo>
                    <a:lnTo>
                      <a:pt x="2989581" y="0"/>
                    </a:lnTo>
                    <a:cubicBezTo>
                      <a:pt x="2992106" y="0"/>
                      <a:pt x="2994527" y="1003"/>
                      <a:pt x="2996312" y="2788"/>
                    </a:cubicBezTo>
                    <a:cubicBezTo>
                      <a:pt x="2998097" y="4573"/>
                      <a:pt x="2999100" y="6994"/>
                      <a:pt x="2999100" y="9518"/>
                    </a:cubicBezTo>
                    <a:lnTo>
                      <a:pt x="2999100" y="859282"/>
                    </a:lnTo>
                    <a:cubicBezTo>
                      <a:pt x="2999100" y="861806"/>
                      <a:pt x="2998097" y="864227"/>
                      <a:pt x="2996312" y="866012"/>
                    </a:cubicBezTo>
                    <a:cubicBezTo>
                      <a:pt x="2994527" y="867797"/>
                      <a:pt x="2992106" y="868800"/>
                      <a:pt x="2989581" y="868800"/>
                    </a:cubicBezTo>
                    <a:lnTo>
                      <a:pt x="9518" y="868800"/>
                    </a:lnTo>
                    <a:cubicBezTo>
                      <a:pt x="4261" y="868800"/>
                      <a:pt x="0" y="864538"/>
                      <a:pt x="0" y="859282"/>
                    </a:cubicBezTo>
                    <a:lnTo>
                      <a:pt x="0" y="9518"/>
                    </a:lnTo>
                    <a:cubicBezTo>
                      <a:pt x="0" y="6994"/>
                      <a:pt x="1003" y="4573"/>
                      <a:pt x="2788" y="2788"/>
                    </a:cubicBezTo>
                    <a:cubicBezTo>
                      <a:pt x="4573" y="1003"/>
                      <a:pt x="6994" y="0"/>
                      <a:pt x="9518" y="0"/>
                    </a:cubicBezTo>
                    <a:close/>
                  </a:path>
                </a:pathLst>
              </a:custGeom>
              <a:grpFill/>
            </p:spPr>
            <p:txBody>
              <a:bodyPr/>
              <a:lstStyle/>
              <a:p>
                <a:endParaRPr lang="en-BW"/>
              </a:p>
            </p:txBody>
          </p:sp>
          <p:sp>
            <p:nvSpPr>
              <p:cNvPr id="18" name="TextBox 18"/>
              <p:cNvSpPr txBox="1"/>
              <p:nvPr/>
            </p:nvSpPr>
            <p:spPr>
              <a:xfrm>
                <a:off x="0" y="-38100"/>
                <a:ext cx="2999100" cy="906900"/>
              </a:xfrm>
              <a:prstGeom prst="rect">
                <a:avLst/>
              </a:prstGeom>
              <a:grpFill/>
            </p:spPr>
            <p:txBody>
              <a:bodyPr lIns="50800" tIns="50800" rIns="50800" bIns="50800" rtlCol="0" anchor="ctr"/>
              <a:lstStyle/>
              <a:p>
                <a:pPr algn="ctr">
                  <a:lnSpc>
                    <a:spcPts val="2659"/>
                  </a:lnSpc>
                </a:pPr>
                <a:endParaRPr/>
              </a:p>
            </p:txBody>
          </p:sp>
        </p:grpSp>
      </p:grpSp>
      <p:grpSp>
        <p:nvGrpSpPr>
          <p:cNvPr id="19" name="Group 19"/>
          <p:cNvGrpSpPr/>
          <p:nvPr/>
        </p:nvGrpSpPr>
        <p:grpSpPr>
          <a:xfrm>
            <a:off x="2255593" y="4364008"/>
            <a:ext cx="2886784" cy="1160491"/>
            <a:chOff x="0" y="-57919"/>
            <a:chExt cx="1013291" cy="317260"/>
          </a:xfrm>
        </p:grpSpPr>
        <p:sp>
          <p:nvSpPr>
            <p:cNvPr id="20" name="Freeform 20"/>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solidFill>
              <a:schemeClr val="tx1">
                <a:lumMod val="65000"/>
                <a:lumOff val="35000"/>
              </a:schemeClr>
            </a:solidFill>
            <a:ln cap="rnd">
              <a:solidFill>
                <a:schemeClr val="tx1">
                  <a:lumMod val="75000"/>
                  <a:lumOff val="25000"/>
                </a:schemeClr>
              </a:solidFill>
              <a:prstDash val="solid"/>
              <a:round/>
            </a:ln>
          </p:spPr>
          <p:txBody>
            <a:bodyPr/>
            <a:lstStyle/>
            <a:p>
              <a:endParaRPr lang="en-BW"/>
            </a:p>
          </p:txBody>
        </p:sp>
        <p:sp>
          <p:nvSpPr>
            <p:cNvPr id="21" name="TextBox 21"/>
            <p:cNvSpPr txBox="1"/>
            <p:nvPr/>
          </p:nvSpPr>
          <p:spPr>
            <a:xfrm>
              <a:off x="0" y="-57919"/>
              <a:ext cx="1013291" cy="317260"/>
            </a:xfrm>
            <a:prstGeom prst="rect">
              <a:avLst/>
            </a:prstGeom>
          </p:spPr>
          <p:txBody>
            <a:bodyPr lIns="0" tIns="0" rIns="0" bIns="0" rtlCol="0" anchor="ctr"/>
            <a:lstStyle/>
            <a:p>
              <a:pPr marL="0" lvl="0" indent="0" algn="ctr">
                <a:lnSpc>
                  <a:spcPts val="3480"/>
                </a:lnSpc>
                <a:spcBef>
                  <a:spcPct val="0"/>
                </a:spcBef>
              </a:pPr>
              <a:r>
                <a:rPr lang="en-US" sz="1600" u="none" strike="noStrike" dirty="0">
                  <a:solidFill>
                    <a:srgbClr val="FFFFFF"/>
                  </a:solidFill>
                  <a:latin typeface="Poppins Bold"/>
                  <a:ea typeface="Poppins Bold"/>
                  <a:cs typeface="Poppins Bold"/>
                  <a:sym typeface="Poppins Bold"/>
                </a:rPr>
                <a:t>Inequality and Accessibility</a:t>
              </a:r>
            </a:p>
          </p:txBody>
        </p:sp>
      </p:grpSp>
      <p:grpSp>
        <p:nvGrpSpPr>
          <p:cNvPr id="22" name="Group 22"/>
          <p:cNvGrpSpPr/>
          <p:nvPr/>
        </p:nvGrpSpPr>
        <p:grpSpPr>
          <a:xfrm>
            <a:off x="5912407" y="4418781"/>
            <a:ext cx="2927578" cy="1181920"/>
            <a:chOff x="0" y="-39790"/>
            <a:chExt cx="1013291" cy="317260"/>
          </a:xfrm>
        </p:grpSpPr>
        <p:sp>
          <p:nvSpPr>
            <p:cNvPr id="23" name="Freeform 23"/>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solidFill>
              <a:schemeClr val="tx1">
                <a:lumMod val="65000"/>
                <a:lumOff val="35000"/>
              </a:schemeClr>
            </a:solidFill>
            <a:ln cap="rnd">
              <a:solidFill>
                <a:schemeClr val="tx1">
                  <a:lumMod val="75000"/>
                  <a:lumOff val="25000"/>
                </a:schemeClr>
              </a:solidFill>
              <a:prstDash val="solid"/>
              <a:round/>
            </a:ln>
          </p:spPr>
          <p:txBody>
            <a:bodyPr/>
            <a:lstStyle/>
            <a:p>
              <a:endParaRPr lang="en-BW"/>
            </a:p>
          </p:txBody>
        </p:sp>
        <p:sp>
          <p:nvSpPr>
            <p:cNvPr id="24" name="TextBox 24"/>
            <p:cNvSpPr txBox="1"/>
            <p:nvPr/>
          </p:nvSpPr>
          <p:spPr>
            <a:xfrm>
              <a:off x="0" y="-39790"/>
              <a:ext cx="1013291" cy="317260"/>
            </a:xfrm>
            <a:prstGeom prst="rect">
              <a:avLst/>
            </a:prstGeom>
          </p:spPr>
          <p:txBody>
            <a:bodyPr lIns="0" tIns="0" rIns="0" bIns="0" rtlCol="0" anchor="ctr"/>
            <a:lstStyle/>
            <a:p>
              <a:pPr marL="0" lvl="0" indent="0" algn="ctr">
                <a:lnSpc>
                  <a:spcPts val="3480"/>
                </a:lnSpc>
                <a:spcBef>
                  <a:spcPct val="0"/>
                </a:spcBef>
              </a:pPr>
              <a:r>
                <a:rPr lang="en-US" u="none" strike="noStrike" dirty="0">
                  <a:solidFill>
                    <a:srgbClr val="FFFFFF"/>
                  </a:solidFill>
                  <a:latin typeface="Poppins Bold"/>
                  <a:ea typeface="Poppins Bold"/>
                  <a:cs typeface="Poppins Bold"/>
                  <a:sym typeface="Poppins Bold"/>
                </a:rPr>
                <a:t>Resistance to Change</a:t>
              </a:r>
            </a:p>
          </p:txBody>
        </p:sp>
      </p:grpSp>
      <p:grpSp>
        <p:nvGrpSpPr>
          <p:cNvPr id="25" name="Group 25"/>
          <p:cNvGrpSpPr/>
          <p:nvPr/>
        </p:nvGrpSpPr>
        <p:grpSpPr>
          <a:xfrm>
            <a:off x="9569222" y="4463419"/>
            <a:ext cx="2927578" cy="1090845"/>
            <a:chOff x="0" y="-47039"/>
            <a:chExt cx="976004" cy="317260"/>
          </a:xfrm>
        </p:grpSpPr>
        <p:sp>
          <p:nvSpPr>
            <p:cNvPr id="26" name="Freeform 26"/>
            <p:cNvSpPr/>
            <p:nvPr/>
          </p:nvSpPr>
          <p:spPr>
            <a:xfrm>
              <a:off x="0" y="0"/>
              <a:ext cx="976004" cy="250585"/>
            </a:xfrm>
            <a:custGeom>
              <a:avLst/>
              <a:gdLst/>
              <a:ahLst/>
              <a:cxnLst/>
              <a:rect l="l" t="t" r="r" b="b"/>
              <a:pathLst>
                <a:path w="976004" h="250585">
                  <a:moveTo>
                    <a:pt x="125293" y="0"/>
                  </a:moveTo>
                  <a:lnTo>
                    <a:pt x="850712" y="0"/>
                  </a:lnTo>
                  <a:cubicBezTo>
                    <a:pt x="883941" y="0"/>
                    <a:pt x="915810" y="13200"/>
                    <a:pt x="939307" y="36697"/>
                  </a:cubicBezTo>
                  <a:cubicBezTo>
                    <a:pt x="962804" y="60194"/>
                    <a:pt x="976004" y="92063"/>
                    <a:pt x="976004" y="125293"/>
                  </a:cubicBezTo>
                  <a:lnTo>
                    <a:pt x="976004" y="125293"/>
                  </a:lnTo>
                  <a:cubicBezTo>
                    <a:pt x="976004" y="158522"/>
                    <a:pt x="962804" y="190391"/>
                    <a:pt x="939307" y="213888"/>
                  </a:cubicBezTo>
                  <a:cubicBezTo>
                    <a:pt x="915810" y="237385"/>
                    <a:pt x="883941" y="250585"/>
                    <a:pt x="850712"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solidFill>
              <a:schemeClr val="tx1">
                <a:lumMod val="65000"/>
                <a:lumOff val="35000"/>
              </a:schemeClr>
            </a:solidFill>
            <a:ln cap="rnd">
              <a:solidFill>
                <a:schemeClr val="tx1">
                  <a:lumMod val="75000"/>
                  <a:lumOff val="25000"/>
                </a:schemeClr>
              </a:solidFill>
              <a:prstDash val="solid"/>
              <a:round/>
            </a:ln>
          </p:spPr>
          <p:txBody>
            <a:bodyPr/>
            <a:lstStyle/>
            <a:p>
              <a:endParaRPr lang="en-BW"/>
            </a:p>
          </p:txBody>
        </p:sp>
        <p:sp>
          <p:nvSpPr>
            <p:cNvPr id="27" name="TextBox 27"/>
            <p:cNvSpPr txBox="1"/>
            <p:nvPr/>
          </p:nvSpPr>
          <p:spPr>
            <a:xfrm>
              <a:off x="0" y="-47039"/>
              <a:ext cx="976004" cy="317260"/>
            </a:xfrm>
            <a:prstGeom prst="rect">
              <a:avLst/>
            </a:prstGeom>
          </p:spPr>
          <p:txBody>
            <a:bodyPr lIns="0" tIns="0" rIns="0" bIns="0" rtlCol="0" anchor="ctr"/>
            <a:lstStyle/>
            <a:p>
              <a:pPr marL="0" lvl="0" indent="0" algn="ctr">
                <a:lnSpc>
                  <a:spcPts val="3480"/>
                </a:lnSpc>
                <a:spcBef>
                  <a:spcPct val="0"/>
                </a:spcBef>
              </a:pPr>
              <a:r>
                <a:rPr lang="en-GB" sz="1500" u="none" strike="noStrike" dirty="0">
                  <a:solidFill>
                    <a:srgbClr val="FFFFFF"/>
                  </a:solidFill>
                  <a:latin typeface="Poppins Bold"/>
                  <a:ea typeface="Poppins Bold"/>
                  <a:cs typeface="Poppins Bold"/>
                  <a:sym typeface="Poppins Bold"/>
                </a:rPr>
                <a:t>Lack of Adequate Training and Support:</a:t>
              </a:r>
              <a:endParaRPr lang="en-US" sz="1500" u="none" strike="noStrike" dirty="0">
                <a:solidFill>
                  <a:srgbClr val="FFFFFF"/>
                </a:solidFill>
                <a:latin typeface="Poppins Bold"/>
                <a:ea typeface="Poppins Bold"/>
                <a:cs typeface="Poppins Bold"/>
                <a:sym typeface="Poppins Bold"/>
              </a:endParaRPr>
            </a:p>
          </p:txBody>
        </p:sp>
      </p:grpSp>
      <p:sp>
        <p:nvSpPr>
          <p:cNvPr id="28" name="TextBox 28"/>
          <p:cNvSpPr txBox="1"/>
          <p:nvPr/>
        </p:nvSpPr>
        <p:spPr>
          <a:xfrm>
            <a:off x="1896452" y="5600702"/>
            <a:ext cx="3417094" cy="2673824"/>
          </a:xfrm>
          <a:prstGeom prst="rect">
            <a:avLst/>
          </a:prstGeom>
        </p:spPr>
        <p:txBody>
          <a:bodyPr wrap="square" lIns="0" tIns="0" rIns="0" bIns="0" rtlCol="0" anchor="t">
            <a:spAutoFit/>
          </a:bodyPr>
          <a:lstStyle/>
          <a:p>
            <a:pPr marL="0" lvl="0" indent="0" algn="ctr">
              <a:lnSpc>
                <a:spcPts val="2334"/>
              </a:lnSpc>
              <a:spcBef>
                <a:spcPct val="0"/>
              </a:spcBef>
            </a:pPr>
            <a:r>
              <a:rPr lang="en-GB" sz="1400" u="none" strike="noStrike" spc="-33" dirty="0">
                <a:solidFill>
                  <a:srgbClr val="FDFDFD"/>
                </a:solidFill>
                <a:latin typeface="Poppins"/>
                <a:ea typeface="Poppins"/>
                <a:cs typeface="Poppins"/>
                <a:sym typeface="Poppins"/>
              </a:rPr>
              <a:t>Digital transformation in education can exacerbate existing inequalities if not implemented carefully. Students from lower-income backgrounds may lack access to necessary devices, internet connectivity, or digital literacy skills, putting them at a disadvantage compared to their more privileged peers.</a:t>
            </a:r>
          </a:p>
        </p:txBody>
      </p:sp>
      <p:sp>
        <p:nvSpPr>
          <p:cNvPr id="29" name="TextBox 29"/>
          <p:cNvSpPr txBox="1"/>
          <p:nvPr/>
        </p:nvSpPr>
        <p:spPr>
          <a:xfrm>
            <a:off x="5391153" y="5608800"/>
            <a:ext cx="3749491" cy="2631105"/>
          </a:xfrm>
          <a:prstGeom prst="rect">
            <a:avLst/>
          </a:prstGeom>
        </p:spPr>
        <p:txBody>
          <a:bodyPr wrap="square" lIns="0" tIns="0" rIns="0" bIns="0" rtlCol="0" anchor="t">
            <a:spAutoFit/>
          </a:bodyPr>
          <a:lstStyle/>
          <a:p>
            <a:pPr marL="0" lvl="0" indent="0" algn="ctr">
              <a:lnSpc>
                <a:spcPts val="2334"/>
              </a:lnSpc>
              <a:spcBef>
                <a:spcPct val="0"/>
              </a:spcBef>
            </a:pPr>
            <a:r>
              <a:rPr lang="en-GB" sz="1400" u="none" strike="noStrike" spc="-33" dirty="0">
                <a:solidFill>
                  <a:srgbClr val="FDFDFD"/>
                </a:solidFill>
                <a:latin typeface="Poppins"/>
                <a:ea typeface="Poppins"/>
                <a:cs typeface="Poppins"/>
                <a:sym typeface="Poppins"/>
              </a:rPr>
              <a:t>Implementing significant technological changes in educational systems can be challenging due to resistance from teachers, administrators, and even students who may be uncomfortable with unfamiliar digital tools and workflows. Successful digital transformation requires overcoming this institutional inertia and ensuring buy-in from all stakeholders.</a:t>
            </a:r>
            <a:endParaRPr lang="en-US" sz="1400" u="none" strike="noStrike" spc="-33" dirty="0">
              <a:solidFill>
                <a:srgbClr val="FDFDFD"/>
              </a:solidFill>
              <a:latin typeface="Poppins"/>
              <a:ea typeface="Poppins"/>
              <a:cs typeface="Poppins"/>
              <a:sym typeface="Poppins"/>
            </a:endParaRPr>
          </a:p>
        </p:txBody>
      </p:sp>
      <p:sp>
        <p:nvSpPr>
          <p:cNvPr id="30" name="TextBox 30"/>
          <p:cNvSpPr txBox="1"/>
          <p:nvPr/>
        </p:nvSpPr>
        <p:spPr>
          <a:xfrm>
            <a:off x="9218252" y="5643420"/>
            <a:ext cx="3749491" cy="2631105"/>
          </a:xfrm>
          <a:prstGeom prst="rect">
            <a:avLst/>
          </a:prstGeom>
        </p:spPr>
        <p:txBody>
          <a:bodyPr wrap="square" lIns="0" tIns="0" rIns="0" bIns="0" rtlCol="0" anchor="t">
            <a:spAutoFit/>
          </a:bodyPr>
          <a:lstStyle/>
          <a:p>
            <a:pPr marL="0" lvl="0" indent="0" algn="ctr">
              <a:lnSpc>
                <a:spcPts val="2334"/>
              </a:lnSpc>
              <a:spcBef>
                <a:spcPct val="0"/>
              </a:spcBef>
            </a:pPr>
            <a:r>
              <a:rPr lang="en-GB" sz="1400" u="none" strike="noStrike" spc="-33" dirty="0">
                <a:solidFill>
                  <a:srgbClr val="FDFDFD"/>
                </a:solidFill>
                <a:latin typeface="Poppins"/>
                <a:ea typeface="Poppins"/>
                <a:cs typeface="Poppins"/>
                <a:sym typeface="Poppins"/>
              </a:rPr>
              <a:t>Effective integration of digital technologies in the classroom requires comprehensive training and ongoing support for teachers. Many educational institutions struggle to provide sufficient resources and professional development opportunities to help teachers effectively utilize new digital tools and incorporate them into their teaching practices.</a:t>
            </a:r>
          </a:p>
        </p:txBody>
      </p:sp>
      <p:cxnSp>
        <p:nvCxnSpPr>
          <p:cNvPr id="32" name="Straight Connector 31">
            <a:extLst>
              <a:ext uri="{FF2B5EF4-FFF2-40B4-BE49-F238E27FC236}">
                <a16:creationId xmlns:a16="http://schemas.microsoft.com/office/drawing/2014/main" id="{3972EE84-85ED-CB63-CB44-040022EB6617}"/>
              </a:ext>
            </a:extLst>
          </p:cNvPr>
          <p:cNvCxnSpPr/>
          <p:nvPr/>
        </p:nvCxnSpPr>
        <p:spPr>
          <a:xfrm>
            <a:off x="5334000" y="4610100"/>
            <a:ext cx="0" cy="38350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F5E6938-CD2B-5109-2AB2-A8973FFDAE16}"/>
              </a:ext>
            </a:extLst>
          </p:cNvPr>
          <p:cNvCxnSpPr/>
          <p:nvPr/>
        </p:nvCxnSpPr>
        <p:spPr>
          <a:xfrm>
            <a:off x="9220200" y="4610100"/>
            <a:ext cx="0" cy="38350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2F5E60-8EBD-67EA-D358-415E2C91FA4B}"/>
              </a:ext>
            </a:extLst>
          </p:cNvPr>
          <p:cNvSpPr txBox="1"/>
          <p:nvPr/>
        </p:nvSpPr>
        <p:spPr>
          <a:xfrm>
            <a:off x="14393" y="0"/>
            <a:ext cx="3657600" cy="10431661"/>
          </a:xfrm>
          <a:prstGeom prst="rect">
            <a:avLst/>
          </a:prstGeom>
          <a:solidFill>
            <a:schemeClr val="tx1">
              <a:lumMod val="75000"/>
              <a:lumOff val="25000"/>
            </a:schemeClr>
          </a:solidFill>
        </p:spPr>
        <p:txBody>
          <a:bodyPr lIns="50800" tIns="50800" rIns="50800" bIns="50800" rtlCol="0" anchor="ctr"/>
          <a:lstStyle/>
          <a:p>
            <a:pPr algn="ctr">
              <a:lnSpc>
                <a:spcPts val="2659"/>
              </a:lnSpc>
            </a:pPr>
            <a:endParaRPr/>
          </a:p>
        </p:txBody>
      </p:sp>
      <p:sp>
        <p:nvSpPr>
          <p:cNvPr id="5" name="TextBox 4">
            <a:extLst>
              <a:ext uri="{FF2B5EF4-FFF2-40B4-BE49-F238E27FC236}">
                <a16:creationId xmlns:a16="http://schemas.microsoft.com/office/drawing/2014/main" id="{EA4F254E-0913-4206-C4D8-2F55E0E6D95B}"/>
              </a:ext>
            </a:extLst>
          </p:cNvPr>
          <p:cNvSpPr txBox="1"/>
          <p:nvPr/>
        </p:nvSpPr>
        <p:spPr>
          <a:xfrm>
            <a:off x="14630400" y="-144661"/>
            <a:ext cx="3657600" cy="10431661"/>
          </a:xfrm>
          <a:prstGeom prst="rect">
            <a:avLst/>
          </a:prstGeom>
          <a:solidFill>
            <a:schemeClr val="tx1">
              <a:lumMod val="75000"/>
              <a:lumOff val="25000"/>
            </a:schemeClr>
          </a:solidFill>
        </p:spPr>
        <p:txBody>
          <a:bodyPr lIns="50800" tIns="50800" rIns="50800" bIns="50800" rtlCol="0" anchor="ctr"/>
          <a:lstStyle/>
          <a:p>
            <a:pPr algn="ctr">
              <a:lnSpc>
                <a:spcPts val="2659"/>
              </a:lnSpc>
            </a:pPr>
            <a:endParaRPr/>
          </a:p>
        </p:txBody>
      </p:sp>
      <p:sp>
        <p:nvSpPr>
          <p:cNvPr id="2" name="Title 1">
            <a:extLst>
              <a:ext uri="{FF2B5EF4-FFF2-40B4-BE49-F238E27FC236}">
                <a16:creationId xmlns:a16="http://schemas.microsoft.com/office/drawing/2014/main" id="{DBE5A199-5CE2-FD6C-4CB9-0343B3A63874}"/>
              </a:ext>
            </a:extLst>
          </p:cNvPr>
          <p:cNvSpPr>
            <a:spLocks noGrp="1"/>
          </p:cNvSpPr>
          <p:nvPr>
            <p:ph type="title"/>
          </p:nvPr>
        </p:nvSpPr>
        <p:spPr>
          <a:xfrm>
            <a:off x="208473" y="2400300"/>
            <a:ext cx="3047822" cy="3820886"/>
          </a:xfrm>
          <a:noFill/>
        </p:spPr>
        <p:txBody>
          <a:bodyPr vert="horz" lIns="137160" tIns="68580" rIns="137160" bIns="68580" rtlCol="0" anchor="ctr">
            <a:noAutofit/>
          </a:bodyPr>
          <a:lstStyle/>
          <a:p>
            <a:pPr algn="ctr"/>
            <a:r>
              <a:rPr lang="en-BW" dirty="0">
                <a:solidFill>
                  <a:schemeClr val="bg1">
                    <a:lumMod val="85000"/>
                  </a:schemeClr>
                </a:solidFill>
                <a:latin typeface="Poppins" panose="00000500000000000000" pitchFamily="2" charset="0"/>
                <a:cs typeface="Poppins" panose="00000500000000000000" pitchFamily="2" charset="0"/>
              </a:rPr>
              <a:t>Dealing with the Mix of 21st Century Students and Teachers</a:t>
            </a:r>
            <a:endParaRPr lang="en-US" dirty="0">
              <a:solidFill>
                <a:schemeClr val="bg1">
                  <a:lumMod val="85000"/>
                </a:schemeClr>
              </a:solidFill>
              <a:latin typeface="Poppins" panose="00000500000000000000" pitchFamily="2" charset="0"/>
              <a:cs typeface="Poppins" panose="00000500000000000000" pitchFamily="2" charset="0"/>
            </a:endParaRPr>
          </a:p>
        </p:txBody>
      </p:sp>
      <p:pic>
        <p:nvPicPr>
          <p:cNvPr id="7" name="Picture 6" descr="A comparison of different generations&#10;&#10;Description automatically generated with medium confidence">
            <a:extLst>
              <a:ext uri="{FF2B5EF4-FFF2-40B4-BE49-F238E27FC236}">
                <a16:creationId xmlns:a16="http://schemas.microsoft.com/office/drawing/2014/main" id="{9E42C992-0E3D-DD03-C80D-EC317312F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42901"/>
            <a:ext cx="7594281" cy="9067800"/>
          </a:xfrm>
          <a:prstGeom prst="rect">
            <a:avLst/>
          </a:prstGeom>
        </p:spPr>
      </p:pic>
      <p:pic>
        <p:nvPicPr>
          <p:cNvPr id="3" name="Picture 2">
            <a:extLst>
              <a:ext uri="{FF2B5EF4-FFF2-40B4-BE49-F238E27FC236}">
                <a16:creationId xmlns:a16="http://schemas.microsoft.com/office/drawing/2014/main" id="{93656E19-A0AF-CE92-99ED-43282734D2E3}"/>
              </a:ext>
            </a:extLst>
          </p:cNvPr>
          <p:cNvPicPr>
            <a:picLocks noChangeAspect="1"/>
          </p:cNvPicPr>
          <p:nvPr/>
        </p:nvPicPr>
        <p:blipFill rotWithShape="1">
          <a:blip r:embed="rId3" cstate="print">
            <a:alphaModFix amt="37000"/>
            <a:extLst>
              <a:ext uri="{28A0092B-C50C-407E-A947-70E740481C1C}">
                <a14:useLocalDpi xmlns:a14="http://schemas.microsoft.com/office/drawing/2010/main" val="0"/>
              </a:ext>
            </a:extLst>
          </a:blip>
          <a:srcRect t="28395" r="59329" b="37836"/>
          <a:stretch/>
        </p:blipFill>
        <p:spPr bwMode="auto">
          <a:xfrm>
            <a:off x="-1985791" y="6614238"/>
            <a:ext cx="5686616" cy="6579507"/>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a:effectLst>
            <a:outerShdw blurRad="50800" dist="50800" dir="5400000" algn="ctr" rotWithShape="0">
              <a:srgbClr val="000000">
                <a:alpha val="0"/>
              </a:srgbClr>
            </a:outerShdw>
          </a:effectLst>
        </p:spPr>
      </p:pic>
      <p:pic>
        <p:nvPicPr>
          <p:cNvPr id="4" name="Picture 3">
            <a:extLst>
              <a:ext uri="{FF2B5EF4-FFF2-40B4-BE49-F238E27FC236}">
                <a16:creationId xmlns:a16="http://schemas.microsoft.com/office/drawing/2014/main" id="{1E4944DE-01D3-0E88-34AD-DFF73377CDD0}"/>
              </a:ext>
            </a:extLst>
          </p:cNvPr>
          <p:cNvPicPr>
            <a:picLocks noChangeAspect="1"/>
          </p:cNvPicPr>
          <p:nvPr/>
        </p:nvPicPr>
        <p:blipFill rotWithShape="1">
          <a:blip r:embed="rId3" cstate="print">
            <a:alphaModFix amt="37000"/>
            <a:extLst>
              <a:ext uri="{28A0092B-C50C-407E-A947-70E740481C1C}">
                <a14:useLocalDpi xmlns:a14="http://schemas.microsoft.com/office/drawing/2010/main" val="0"/>
              </a:ext>
            </a:extLst>
          </a:blip>
          <a:srcRect t="28395" r="59329" b="37836"/>
          <a:stretch/>
        </p:blipFill>
        <p:spPr bwMode="auto">
          <a:xfrm>
            <a:off x="14859000" y="-2946854"/>
            <a:ext cx="5686616" cy="6579507"/>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801437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71" name="Picture 70" descr="A close-up of a handshake&#10;&#10;Description automatically generated">
            <a:extLst>
              <a:ext uri="{FF2B5EF4-FFF2-40B4-BE49-F238E27FC236}">
                <a16:creationId xmlns:a16="http://schemas.microsoft.com/office/drawing/2014/main" id="{10968800-A340-927E-344A-F47E1FC79C00}"/>
              </a:ext>
            </a:extLst>
          </p:cNvPr>
          <p:cNvPicPr>
            <a:picLocks noChangeAspect="1"/>
          </p:cNvPicPr>
          <p:nvPr/>
        </p:nvPicPr>
        <p:blipFill rotWithShape="1">
          <a:blip r:embed="rId2">
            <a:extLst>
              <a:ext uri="{28A0092B-C50C-407E-A947-70E740481C1C}">
                <a14:useLocalDpi xmlns:a14="http://schemas.microsoft.com/office/drawing/2010/main" val="0"/>
              </a:ext>
            </a:extLst>
          </a:blip>
          <a:srcRect b="16061"/>
          <a:stretch/>
        </p:blipFill>
        <p:spPr>
          <a:xfrm>
            <a:off x="12387131" y="3647714"/>
            <a:ext cx="5568833" cy="3116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0" name="Freeform 23">
            <a:extLst>
              <a:ext uri="{FF2B5EF4-FFF2-40B4-BE49-F238E27FC236}">
                <a16:creationId xmlns:a16="http://schemas.microsoft.com/office/drawing/2014/main" id="{B75B144E-C710-D039-2646-4AB9CE1466CD}"/>
              </a:ext>
            </a:extLst>
          </p:cNvPr>
          <p:cNvSpPr/>
          <p:nvPr/>
        </p:nvSpPr>
        <p:spPr>
          <a:xfrm>
            <a:off x="6388693" y="3681695"/>
            <a:ext cx="5570064" cy="3133474"/>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061" b="-90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W"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21">
            <a:extLst>
              <a:ext uri="{FF2B5EF4-FFF2-40B4-BE49-F238E27FC236}">
                <a16:creationId xmlns:a16="http://schemas.microsoft.com/office/drawing/2014/main" id="{C23C8A11-9C31-923A-8778-B9F8BB622E9B}"/>
              </a:ext>
            </a:extLst>
          </p:cNvPr>
          <p:cNvSpPr/>
          <p:nvPr/>
        </p:nvSpPr>
        <p:spPr>
          <a:xfrm>
            <a:off x="424604" y="4013214"/>
            <a:ext cx="5570064" cy="3133474"/>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339" b="-93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W"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2035291" y="-2346523"/>
            <a:ext cx="4693046" cy="469304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5573718" y="7940477"/>
            <a:ext cx="4693046" cy="469304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5415346" y="-38100"/>
            <a:ext cx="7453950" cy="879901"/>
          </a:xfrm>
          <a:prstGeom prst="rect">
            <a:avLst/>
          </a:prstGeom>
        </p:spPr>
        <p:txBody>
          <a:bodyPr lIns="0" tIns="0" rIns="0" bIns="0" rtlCol="0" anchor="t">
            <a:spAutoFit/>
          </a:bodyPr>
          <a:lstStyle/>
          <a:p>
            <a:pPr marL="0" lvl="0" indent="0" algn="ctr">
              <a:lnSpc>
                <a:spcPts val="7151"/>
              </a:lnSpc>
              <a:spcBef>
                <a:spcPct val="0"/>
              </a:spcBef>
            </a:pPr>
            <a:r>
              <a:rPr lang="en-US" sz="5108" dirty="0">
                <a:solidFill>
                  <a:srgbClr val="FDFDFD"/>
                </a:solidFill>
                <a:latin typeface="Open Sans Extra Bold"/>
                <a:ea typeface="Open Sans Extra Bold"/>
                <a:cs typeface="Open Sans Extra Bold"/>
                <a:sym typeface="Open Sans Extra Bold"/>
              </a:rPr>
              <a:t>Our Value Proposition</a:t>
            </a:r>
          </a:p>
        </p:txBody>
      </p:sp>
      <p:grpSp>
        <p:nvGrpSpPr>
          <p:cNvPr id="8" name="Group 8"/>
          <p:cNvGrpSpPr/>
          <p:nvPr/>
        </p:nvGrpSpPr>
        <p:grpSpPr>
          <a:xfrm>
            <a:off x="6216340" y="800100"/>
            <a:ext cx="5841799" cy="3397157"/>
            <a:chOff x="0" y="-38100"/>
            <a:chExt cx="1554321" cy="1407465"/>
          </a:xfrm>
        </p:grpSpPr>
        <p:sp>
          <p:nvSpPr>
            <p:cNvPr id="9" name="Freeform 9"/>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en-BW"/>
            </a:p>
          </p:txBody>
        </p:sp>
        <p:sp>
          <p:nvSpPr>
            <p:cNvPr id="10" name="TextBox 10"/>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11" name="Group 11"/>
          <p:cNvGrpSpPr/>
          <p:nvPr/>
        </p:nvGrpSpPr>
        <p:grpSpPr>
          <a:xfrm>
            <a:off x="232204" y="876300"/>
            <a:ext cx="5841799" cy="3305196"/>
            <a:chOff x="0" y="0"/>
            <a:chExt cx="1554321" cy="1369365"/>
          </a:xfrm>
        </p:grpSpPr>
        <p:sp>
          <p:nvSpPr>
            <p:cNvPr id="12" name="Freeform 12"/>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en-BW"/>
            </a:p>
          </p:txBody>
        </p:sp>
        <p:sp>
          <p:nvSpPr>
            <p:cNvPr id="13" name="TextBox 13"/>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35" name="Group 34">
            <a:extLst>
              <a:ext uri="{FF2B5EF4-FFF2-40B4-BE49-F238E27FC236}">
                <a16:creationId xmlns:a16="http://schemas.microsoft.com/office/drawing/2014/main" id="{AD1FE144-F3B6-EDE1-A028-79888B54FC08}"/>
              </a:ext>
            </a:extLst>
          </p:cNvPr>
          <p:cNvGrpSpPr/>
          <p:nvPr/>
        </p:nvGrpSpPr>
        <p:grpSpPr>
          <a:xfrm>
            <a:off x="504162" y="1104900"/>
            <a:ext cx="5311681" cy="2595435"/>
            <a:chOff x="504162" y="3555841"/>
            <a:chExt cx="5311681" cy="2595435"/>
          </a:xfrm>
        </p:grpSpPr>
        <p:sp>
          <p:nvSpPr>
            <p:cNvPr id="29" name="TextBox 29"/>
            <p:cNvSpPr txBox="1"/>
            <p:nvPr/>
          </p:nvSpPr>
          <p:spPr>
            <a:xfrm>
              <a:off x="504162" y="3555841"/>
              <a:ext cx="5297877" cy="793807"/>
            </a:xfrm>
            <a:prstGeom prst="rect">
              <a:avLst/>
            </a:prstGeom>
          </p:spPr>
          <p:txBody>
            <a:bodyPr wrap="square" lIns="0" tIns="0" rIns="0" bIns="0" rtlCol="0" anchor="t">
              <a:spAutoFit/>
            </a:bodyPr>
            <a:lstStyle/>
            <a:p>
              <a:pPr marL="0" lvl="0" indent="0" algn="ctr">
                <a:lnSpc>
                  <a:spcPts val="3200"/>
                </a:lnSpc>
                <a:spcBef>
                  <a:spcPct val="0"/>
                </a:spcBef>
              </a:pPr>
              <a:r>
                <a:rPr lang="en-GB" sz="2286" u="none" strike="noStrike" dirty="0">
                  <a:solidFill>
                    <a:schemeClr val="tx1">
                      <a:lumMod val="85000"/>
                      <a:lumOff val="15000"/>
                    </a:schemeClr>
                  </a:solidFill>
                  <a:latin typeface="Open Sans Extra Bold"/>
                  <a:ea typeface="Open Sans Extra Bold"/>
                  <a:cs typeface="Open Sans Extra Bold"/>
                  <a:sym typeface="Open Sans Extra Bold"/>
                </a:rPr>
                <a:t>Comprehensive Learning Ecosystem</a:t>
              </a:r>
              <a:endParaRPr lang="en-US" sz="2286" u="none" strike="noStrike" dirty="0">
                <a:solidFill>
                  <a:schemeClr val="tx1">
                    <a:lumMod val="85000"/>
                    <a:lumOff val="15000"/>
                  </a:schemeClr>
                </a:solidFill>
                <a:latin typeface="Open Sans Extra Bold"/>
                <a:ea typeface="Open Sans Extra Bold"/>
                <a:cs typeface="Open Sans Extra Bold"/>
                <a:sym typeface="Open Sans Extra Bold"/>
              </a:endParaRPr>
            </a:p>
          </p:txBody>
        </p:sp>
        <p:sp>
          <p:nvSpPr>
            <p:cNvPr id="32" name="TextBox 32"/>
            <p:cNvSpPr txBox="1"/>
            <p:nvPr/>
          </p:nvSpPr>
          <p:spPr>
            <a:xfrm>
              <a:off x="517966" y="4547760"/>
              <a:ext cx="5297877" cy="1603516"/>
            </a:xfrm>
            <a:prstGeom prst="rect">
              <a:avLst/>
            </a:prstGeom>
          </p:spPr>
          <p:txBody>
            <a:bodyPr lIns="0" tIns="0" rIns="0" bIns="0" rtlCol="0" anchor="t">
              <a:spAutoFit/>
            </a:bodyPr>
            <a:lstStyle/>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Integrated hardware, software, and services that create a seamless and cohesive digital learning environment for students and teachers.</a:t>
              </a:r>
            </a:p>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Ability to address the diverse needs of educational institutions, from </a:t>
              </a:r>
              <a:r>
                <a:rPr lang="en-BW" sz="1532" u="none" strike="noStrike" spc="-30" dirty="0">
                  <a:solidFill>
                    <a:srgbClr val="051D40"/>
                  </a:solidFill>
                  <a:latin typeface="Poppins"/>
                  <a:ea typeface="Poppins"/>
                  <a:cs typeface="Poppins"/>
                  <a:sym typeface="Poppins"/>
                </a:rPr>
                <a:t>primary </a:t>
              </a:r>
              <a:r>
                <a:rPr lang="en-GB" sz="1532" u="none" strike="noStrike" spc="-30" dirty="0">
                  <a:solidFill>
                    <a:srgbClr val="051D40"/>
                  </a:solidFill>
                  <a:latin typeface="Poppins"/>
                  <a:ea typeface="Poppins"/>
                  <a:cs typeface="Poppins"/>
                  <a:sym typeface="Poppins"/>
                </a:rPr>
                <a:t>to higher education, through our comprehensive suite of solutions.</a:t>
              </a:r>
            </a:p>
          </p:txBody>
        </p:sp>
      </p:grpSp>
      <p:grpSp>
        <p:nvGrpSpPr>
          <p:cNvPr id="5" name="Group 5"/>
          <p:cNvGrpSpPr/>
          <p:nvPr/>
        </p:nvGrpSpPr>
        <p:grpSpPr>
          <a:xfrm>
            <a:off x="12251069" y="876100"/>
            <a:ext cx="5841799" cy="3337118"/>
            <a:chOff x="0" y="0"/>
            <a:chExt cx="1554321" cy="1369365"/>
          </a:xfrm>
        </p:grpSpPr>
        <p:sp>
          <p:nvSpPr>
            <p:cNvPr id="6" name="Freeform 6"/>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en-BW"/>
            </a:p>
          </p:txBody>
        </p:sp>
        <p:sp>
          <p:nvSpPr>
            <p:cNvPr id="7" name="TextBox 7"/>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44" name="TextBox 29">
            <a:extLst>
              <a:ext uri="{FF2B5EF4-FFF2-40B4-BE49-F238E27FC236}">
                <a16:creationId xmlns:a16="http://schemas.microsoft.com/office/drawing/2014/main" id="{06483F61-531A-B48B-9D0E-7D3BE87E8225}"/>
              </a:ext>
            </a:extLst>
          </p:cNvPr>
          <p:cNvSpPr txBox="1"/>
          <p:nvPr/>
        </p:nvSpPr>
        <p:spPr>
          <a:xfrm>
            <a:off x="6332157" y="1104900"/>
            <a:ext cx="5297877" cy="793807"/>
          </a:xfrm>
          <a:prstGeom prst="rect">
            <a:avLst/>
          </a:prstGeom>
        </p:spPr>
        <p:txBody>
          <a:bodyPr wrap="square" lIns="0" tIns="0" rIns="0" bIns="0" rtlCol="0" anchor="t">
            <a:spAutoFit/>
          </a:bodyPr>
          <a:lstStyle/>
          <a:p>
            <a:pPr marL="0" lvl="0" indent="0" algn="ctr">
              <a:lnSpc>
                <a:spcPts val="3200"/>
              </a:lnSpc>
              <a:spcBef>
                <a:spcPct val="0"/>
              </a:spcBef>
            </a:pPr>
            <a:r>
              <a:rPr lang="en-GB" sz="2286" u="none" strike="noStrike" dirty="0">
                <a:solidFill>
                  <a:schemeClr val="tx1">
                    <a:lumMod val="85000"/>
                    <a:lumOff val="15000"/>
                  </a:schemeClr>
                </a:solidFill>
                <a:latin typeface="Open Sans Extra Bold"/>
                <a:ea typeface="Open Sans Extra Bold"/>
                <a:cs typeface="Open Sans Extra Bold"/>
                <a:sym typeface="Open Sans Extra Bold"/>
              </a:rPr>
              <a:t>Personalized and Adaptive Learning</a:t>
            </a:r>
            <a:endParaRPr lang="en-US" sz="2286" u="none" strike="noStrike" dirty="0">
              <a:solidFill>
                <a:schemeClr val="tx1">
                  <a:lumMod val="85000"/>
                  <a:lumOff val="15000"/>
                </a:schemeClr>
              </a:solidFill>
              <a:latin typeface="Open Sans Extra Bold"/>
              <a:ea typeface="Open Sans Extra Bold"/>
              <a:cs typeface="Open Sans Extra Bold"/>
              <a:sym typeface="Open Sans Extra Bold"/>
            </a:endParaRPr>
          </a:p>
        </p:txBody>
      </p:sp>
      <p:sp>
        <p:nvSpPr>
          <p:cNvPr id="45" name="TextBox 32">
            <a:extLst>
              <a:ext uri="{FF2B5EF4-FFF2-40B4-BE49-F238E27FC236}">
                <a16:creationId xmlns:a16="http://schemas.microsoft.com/office/drawing/2014/main" id="{57BF14BB-5626-063E-2AA0-FEEA6E1DDCC3}"/>
              </a:ext>
            </a:extLst>
          </p:cNvPr>
          <p:cNvSpPr txBox="1"/>
          <p:nvPr/>
        </p:nvSpPr>
        <p:spPr>
          <a:xfrm>
            <a:off x="6345961" y="2096819"/>
            <a:ext cx="5297877" cy="2142125"/>
          </a:xfrm>
          <a:prstGeom prst="rect">
            <a:avLst/>
          </a:prstGeom>
        </p:spPr>
        <p:txBody>
          <a:bodyPr lIns="0" tIns="0" rIns="0" bIns="0" rtlCol="0" anchor="t">
            <a:spAutoFit/>
          </a:bodyPr>
          <a:lstStyle/>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Adaptive learning algorithms and personalized content delivery that cater to the unique learning styles and paces of individual students.</a:t>
            </a:r>
          </a:p>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Integration of advanced technologies, such as artificial intelligence and machine learning, to continuously improve the personalization and efficacy of the learning experience.</a:t>
            </a:r>
          </a:p>
          <a:p>
            <a:pPr marL="285750" lvl="0" indent="-285750" algn="ctr">
              <a:lnSpc>
                <a:spcPts val="2145"/>
              </a:lnSpc>
              <a:spcBef>
                <a:spcPct val="0"/>
              </a:spcBef>
              <a:buFont typeface="Arial" panose="020B0604020202020204" pitchFamily="34" charset="0"/>
              <a:buChar char="•"/>
            </a:pPr>
            <a:endParaRPr lang="en-GB" sz="1532" u="none" strike="noStrike" spc="-30" dirty="0">
              <a:solidFill>
                <a:srgbClr val="051D40"/>
              </a:solidFill>
              <a:latin typeface="Poppins"/>
              <a:ea typeface="Poppins"/>
              <a:cs typeface="Poppins"/>
              <a:sym typeface="Poppins"/>
            </a:endParaRPr>
          </a:p>
        </p:txBody>
      </p:sp>
      <p:sp>
        <p:nvSpPr>
          <p:cNvPr id="46" name="TextBox 29">
            <a:extLst>
              <a:ext uri="{FF2B5EF4-FFF2-40B4-BE49-F238E27FC236}">
                <a16:creationId xmlns:a16="http://schemas.microsoft.com/office/drawing/2014/main" id="{9651995C-2F4C-528D-5F42-8A20556B2C74}"/>
              </a:ext>
            </a:extLst>
          </p:cNvPr>
          <p:cNvSpPr txBox="1"/>
          <p:nvPr/>
        </p:nvSpPr>
        <p:spPr>
          <a:xfrm>
            <a:off x="12344399" y="1104900"/>
            <a:ext cx="5297877" cy="793807"/>
          </a:xfrm>
          <a:prstGeom prst="rect">
            <a:avLst/>
          </a:prstGeom>
        </p:spPr>
        <p:txBody>
          <a:bodyPr wrap="square" lIns="0" tIns="0" rIns="0" bIns="0" rtlCol="0" anchor="t">
            <a:spAutoFit/>
          </a:bodyPr>
          <a:lstStyle/>
          <a:p>
            <a:pPr marL="0" lvl="0" indent="0" algn="ctr">
              <a:lnSpc>
                <a:spcPts val="3200"/>
              </a:lnSpc>
              <a:spcBef>
                <a:spcPct val="0"/>
              </a:spcBef>
            </a:pPr>
            <a:r>
              <a:rPr lang="en-GB" sz="2286" u="none" strike="noStrike" dirty="0">
                <a:solidFill>
                  <a:schemeClr val="tx1">
                    <a:lumMod val="85000"/>
                    <a:lumOff val="15000"/>
                  </a:schemeClr>
                </a:solidFill>
                <a:latin typeface="Open Sans Extra Bold"/>
                <a:ea typeface="Open Sans Extra Bold"/>
                <a:cs typeface="Open Sans Extra Bold"/>
                <a:sym typeface="Open Sans Extra Bold"/>
              </a:rPr>
              <a:t>Collaborative and Engaging Experiences</a:t>
            </a:r>
            <a:endParaRPr lang="en-US" sz="2286" u="none" strike="noStrike" dirty="0">
              <a:solidFill>
                <a:schemeClr val="tx1">
                  <a:lumMod val="85000"/>
                  <a:lumOff val="15000"/>
                </a:schemeClr>
              </a:solidFill>
              <a:latin typeface="Open Sans Extra Bold"/>
              <a:ea typeface="Open Sans Extra Bold"/>
              <a:cs typeface="Open Sans Extra Bold"/>
              <a:sym typeface="Open Sans Extra Bold"/>
            </a:endParaRPr>
          </a:p>
        </p:txBody>
      </p:sp>
      <p:sp>
        <p:nvSpPr>
          <p:cNvPr id="47" name="TextBox 32">
            <a:extLst>
              <a:ext uri="{FF2B5EF4-FFF2-40B4-BE49-F238E27FC236}">
                <a16:creationId xmlns:a16="http://schemas.microsoft.com/office/drawing/2014/main" id="{C21DDF35-8B7F-EE34-BBC9-6C1800700340}"/>
              </a:ext>
            </a:extLst>
          </p:cNvPr>
          <p:cNvSpPr txBox="1"/>
          <p:nvPr/>
        </p:nvSpPr>
        <p:spPr>
          <a:xfrm>
            <a:off x="12344400" y="2037627"/>
            <a:ext cx="5297877" cy="2142125"/>
          </a:xfrm>
          <a:prstGeom prst="rect">
            <a:avLst/>
          </a:prstGeom>
        </p:spPr>
        <p:txBody>
          <a:bodyPr lIns="0" tIns="0" rIns="0" bIns="0" rtlCol="0" anchor="t">
            <a:spAutoFit/>
          </a:bodyPr>
          <a:lstStyle/>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Collaborative tools and features that foster teamwork, communication, and peer-to-peer learning among students.</a:t>
            </a:r>
          </a:p>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Immersive and interactive learning content, including multimedia, simulations, and augmented/virtual reality, to enhance student engagement and motivation.</a:t>
            </a:r>
          </a:p>
          <a:p>
            <a:pPr marL="285750" lvl="0" indent="-285750" algn="ctr">
              <a:lnSpc>
                <a:spcPts val="2145"/>
              </a:lnSpc>
              <a:spcBef>
                <a:spcPct val="0"/>
              </a:spcBef>
              <a:buFont typeface="Arial" panose="020B0604020202020204" pitchFamily="34" charset="0"/>
              <a:buChar char="•"/>
            </a:pPr>
            <a:endParaRPr lang="en-GB" sz="1532" u="none" strike="noStrike" spc="-30" dirty="0">
              <a:solidFill>
                <a:srgbClr val="051D40"/>
              </a:solidFill>
              <a:latin typeface="Poppins"/>
              <a:ea typeface="Poppins"/>
              <a:cs typeface="Poppins"/>
              <a:sym typeface="Poppins"/>
            </a:endParaRPr>
          </a:p>
        </p:txBody>
      </p:sp>
      <p:sp>
        <p:nvSpPr>
          <p:cNvPr id="50" name="TextBox 16">
            <a:extLst>
              <a:ext uri="{FF2B5EF4-FFF2-40B4-BE49-F238E27FC236}">
                <a16:creationId xmlns:a16="http://schemas.microsoft.com/office/drawing/2014/main" id="{BD9AD30F-62E3-14C0-9C66-8D555A69423C}"/>
              </a:ext>
            </a:extLst>
          </p:cNvPr>
          <p:cNvSpPr txBox="1"/>
          <p:nvPr/>
        </p:nvSpPr>
        <p:spPr>
          <a:xfrm>
            <a:off x="-1693627" y="2304891"/>
            <a:ext cx="3813100" cy="4033086"/>
          </a:xfrm>
          <a:prstGeom prst="rect">
            <a:avLst/>
          </a:prstGeom>
        </p:spPr>
        <p:txBody>
          <a:bodyPr lIns="50800" tIns="50800" rIns="50800" bIns="50800" rtlCol="0" anchor="ctr"/>
          <a:lstStyle/>
          <a:p>
            <a:pPr algn="ctr">
              <a:lnSpc>
                <a:spcPts val="2659"/>
              </a:lnSpc>
              <a:spcBef>
                <a:spcPct val="0"/>
              </a:spcBef>
            </a:pPr>
            <a:endParaRPr/>
          </a:p>
        </p:txBody>
      </p:sp>
      <p:grpSp>
        <p:nvGrpSpPr>
          <p:cNvPr id="51" name="Group 8">
            <a:extLst>
              <a:ext uri="{FF2B5EF4-FFF2-40B4-BE49-F238E27FC236}">
                <a16:creationId xmlns:a16="http://schemas.microsoft.com/office/drawing/2014/main" id="{D1FB4FDC-7053-A353-A836-4781ED77E1A0}"/>
              </a:ext>
            </a:extLst>
          </p:cNvPr>
          <p:cNvGrpSpPr/>
          <p:nvPr/>
        </p:nvGrpSpPr>
        <p:grpSpPr>
          <a:xfrm>
            <a:off x="6259072" y="6226182"/>
            <a:ext cx="5841799" cy="3397157"/>
            <a:chOff x="0" y="-38100"/>
            <a:chExt cx="1554321" cy="1407465"/>
          </a:xfrm>
        </p:grpSpPr>
        <p:sp>
          <p:nvSpPr>
            <p:cNvPr id="52" name="Freeform 9">
              <a:extLst>
                <a:ext uri="{FF2B5EF4-FFF2-40B4-BE49-F238E27FC236}">
                  <a16:creationId xmlns:a16="http://schemas.microsoft.com/office/drawing/2014/main" id="{30A397B0-202F-6711-FBD4-5C52A814AE2A}"/>
                </a:ext>
              </a:extLst>
            </p:cNvPr>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en-BW"/>
            </a:p>
          </p:txBody>
        </p:sp>
        <p:sp>
          <p:nvSpPr>
            <p:cNvPr id="53" name="TextBox 10">
              <a:extLst>
                <a:ext uri="{FF2B5EF4-FFF2-40B4-BE49-F238E27FC236}">
                  <a16:creationId xmlns:a16="http://schemas.microsoft.com/office/drawing/2014/main" id="{BE39D433-9FC5-60EC-41C4-4F0B0ACFB94C}"/>
                </a:ext>
              </a:extLst>
            </p:cNvPr>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54" name="Group 11">
            <a:extLst>
              <a:ext uri="{FF2B5EF4-FFF2-40B4-BE49-F238E27FC236}">
                <a16:creationId xmlns:a16="http://schemas.microsoft.com/office/drawing/2014/main" id="{874A7893-C757-E67C-3701-1A8969F1C45E}"/>
              </a:ext>
            </a:extLst>
          </p:cNvPr>
          <p:cNvGrpSpPr/>
          <p:nvPr/>
        </p:nvGrpSpPr>
        <p:grpSpPr>
          <a:xfrm>
            <a:off x="274936" y="6273786"/>
            <a:ext cx="5841799" cy="3305196"/>
            <a:chOff x="0" y="0"/>
            <a:chExt cx="1554321" cy="1369365"/>
          </a:xfrm>
        </p:grpSpPr>
        <p:sp>
          <p:nvSpPr>
            <p:cNvPr id="55" name="Freeform 12">
              <a:extLst>
                <a:ext uri="{FF2B5EF4-FFF2-40B4-BE49-F238E27FC236}">
                  <a16:creationId xmlns:a16="http://schemas.microsoft.com/office/drawing/2014/main" id="{D4010764-05A2-E183-FFD1-D65C7785AAA0}"/>
                </a:ext>
              </a:extLst>
            </p:cNvPr>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en-BW"/>
            </a:p>
          </p:txBody>
        </p:sp>
        <p:sp>
          <p:nvSpPr>
            <p:cNvPr id="56" name="TextBox 13">
              <a:extLst>
                <a:ext uri="{FF2B5EF4-FFF2-40B4-BE49-F238E27FC236}">
                  <a16:creationId xmlns:a16="http://schemas.microsoft.com/office/drawing/2014/main" id="{2BD856F3-B926-726F-909B-459F652951A2}"/>
                </a:ext>
              </a:extLst>
            </p:cNvPr>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57" name="Group 56">
            <a:extLst>
              <a:ext uri="{FF2B5EF4-FFF2-40B4-BE49-F238E27FC236}">
                <a16:creationId xmlns:a16="http://schemas.microsoft.com/office/drawing/2014/main" id="{D3E2AD02-3BD4-70EF-E14A-674F750FE677}"/>
              </a:ext>
            </a:extLst>
          </p:cNvPr>
          <p:cNvGrpSpPr/>
          <p:nvPr/>
        </p:nvGrpSpPr>
        <p:grpSpPr>
          <a:xfrm>
            <a:off x="546894" y="6530982"/>
            <a:ext cx="5311681" cy="2695877"/>
            <a:chOff x="504162" y="3555841"/>
            <a:chExt cx="5311681" cy="2695877"/>
          </a:xfrm>
        </p:grpSpPr>
        <p:sp>
          <p:nvSpPr>
            <p:cNvPr id="58" name="TextBox 29">
              <a:extLst>
                <a:ext uri="{FF2B5EF4-FFF2-40B4-BE49-F238E27FC236}">
                  <a16:creationId xmlns:a16="http://schemas.microsoft.com/office/drawing/2014/main" id="{C1349A4C-A1B6-2763-7C0D-AF6A2E722BCA}"/>
                </a:ext>
              </a:extLst>
            </p:cNvPr>
            <p:cNvSpPr txBox="1"/>
            <p:nvPr/>
          </p:nvSpPr>
          <p:spPr>
            <a:xfrm>
              <a:off x="504162" y="3555841"/>
              <a:ext cx="5297877" cy="383438"/>
            </a:xfrm>
            <a:prstGeom prst="rect">
              <a:avLst/>
            </a:prstGeom>
          </p:spPr>
          <p:txBody>
            <a:bodyPr wrap="square" lIns="0" tIns="0" rIns="0" bIns="0" rtlCol="0" anchor="t">
              <a:spAutoFit/>
            </a:bodyPr>
            <a:lstStyle/>
            <a:p>
              <a:pPr marL="0" lvl="0" indent="0" algn="ctr">
                <a:lnSpc>
                  <a:spcPts val="3200"/>
                </a:lnSpc>
                <a:spcBef>
                  <a:spcPct val="0"/>
                </a:spcBef>
              </a:pPr>
              <a:r>
                <a:rPr lang="en-GB" sz="2286" u="none" strike="noStrike" dirty="0">
                  <a:solidFill>
                    <a:schemeClr val="tx1">
                      <a:lumMod val="85000"/>
                      <a:lumOff val="15000"/>
                    </a:schemeClr>
                  </a:solidFill>
                  <a:latin typeface="Open Sans Extra Bold"/>
                  <a:ea typeface="Open Sans Extra Bold"/>
                  <a:cs typeface="Open Sans Extra Bold"/>
                  <a:sym typeface="Open Sans Extra Bold"/>
                </a:rPr>
                <a:t>Actionable Data and Insights</a:t>
              </a:r>
              <a:endParaRPr lang="en-US" sz="2286" u="none" strike="noStrike" dirty="0">
                <a:solidFill>
                  <a:schemeClr val="tx1">
                    <a:lumMod val="85000"/>
                    <a:lumOff val="15000"/>
                  </a:schemeClr>
                </a:solidFill>
                <a:latin typeface="Open Sans Extra Bold"/>
                <a:ea typeface="Open Sans Extra Bold"/>
                <a:cs typeface="Open Sans Extra Bold"/>
                <a:sym typeface="Open Sans Extra Bold"/>
              </a:endParaRPr>
            </a:p>
          </p:txBody>
        </p:sp>
        <p:sp>
          <p:nvSpPr>
            <p:cNvPr id="59" name="TextBox 32">
              <a:extLst>
                <a:ext uri="{FF2B5EF4-FFF2-40B4-BE49-F238E27FC236}">
                  <a16:creationId xmlns:a16="http://schemas.microsoft.com/office/drawing/2014/main" id="{61D94024-D390-0C3A-1465-2A5FBD3BF32B}"/>
                </a:ext>
              </a:extLst>
            </p:cNvPr>
            <p:cNvSpPr txBox="1"/>
            <p:nvPr/>
          </p:nvSpPr>
          <p:spPr>
            <a:xfrm>
              <a:off x="517966" y="4378898"/>
              <a:ext cx="5297877" cy="1872820"/>
            </a:xfrm>
            <a:prstGeom prst="rect">
              <a:avLst/>
            </a:prstGeom>
          </p:spPr>
          <p:txBody>
            <a:bodyPr lIns="0" tIns="0" rIns="0" bIns="0" rtlCol="0" anchor="t">
              <a:spAutoFit/>
            </a:bodyPr>
            <a:lstStyle/>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Robust data analytics and reporting capabilities that provide educators and administrators with real-time insights into student performance, learning patterns, and areas for improvement.</a:t>
              </a:r>
            </a:p>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Predictive analytics and early intervention tools to help identify and address learning gaps or potential challenges before they escalate.</a:t>
              </a:r>
            </a:p>
          </p:txBody>
        </p:sp>
      </p:grpSp>
      <p:grpSp>
        <p:nvGrpSpPr>
          <p:cNvPr id="60" name="Group 5">
            <a:extLst>
              <a:ext uri="{FF2B5EF4-FFF2-40B4-BE49-F238E27FC236}">
                <a16:creationId xmlns:a16="http://schemas.microsoft.com/office/drawing/2014/main" id="{4722B7C4-9FC8-4C9D-9897-9D8F5C781A43}"/>
              </a:ext>
            </a:extLst>
          </p:cNvPr>
          <p:cNvGrpSpPr/>
          <p:nvPr/>
        </p:nvGrpSpPr>
        <p:grpSpPr>
          <a:xfrm>
            <a:off x="12293801" y="6302182"/>
            <a:ext cx="5841799" cy="3337118"/>
            <a:chOff x="0" y="0"/>
            <a:chExt cx="1554321" cy="1369365"/>
          </a:xfrm>
        </p:grpSpPr>
        <p:sp>
          <p:nvSpPr>
            <p:cNvPr id="61" name="Freeform 6">
              <a:extLst>
                <a:ext uri="{FF2B5EF4-FFF2-40B4-BE49-F238E27FC236}">
                  <a16:creationId xmlns:a16="http://schemas.microsoft.com/office/drawing/2014/main" id="{19139A7C-E06B-88C7-92B0-2650BEC7936C}"/>
                </a:ext>
              </a:extLst>
            </p:cNvPr>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en-BW"/>
            </a:p>
          </p:txBody>
        </p:sp>
        <p:sp>
          <p:nvSpPr>
            <p:cNvPr id="62" name="TextBox 7">
              <a:extLst>
                <a:ext uri="{FF2B5EF4-FFF2-40B4-BE49-F238E27FC236}">
                  <a16:creationId xmlns:a16="http://schemas.microsoft.com/office/drawing/2014/main" id="{BD17D1F2-E7B2-9A2E-9D5C-27B866F0B9F0}"/>
                </a:ext>
              </a:extLst>
            </p:cNvPr>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63" name="TextBox 29">
            <a:extLst>
              <a:ext uri="{FF2B5EF4-FFF2-40B4-BE49-F238E27FC236}">
                <a16:creationId xmlns:a16="http://schemas.microsoft.com/office/drawing/2014/main" id="{E2D884DC-1BE6-238E-EF57-531EB1FCD411}"/>
              </a:ext>
            </a:extLst>
          </p:cNvPr>
          <p:cNvSpPr txBox="1"/>
          <p:nvPr/>
        </p:nvSpPr>
        <p:spPr>
          <a:xfrm>
            <a:off x="6374889" y="6530982"/>
            <a:ext cx="5297877" cy="383438"/>
          </a:xfrm>
          <a:prstGeom prst="rect">
            <a:avLst/>
          </a:prstGeom>
        </p:spPr>
        <p:txBody>
          <a:bodyPr wrap="square" lIns="0" tIns="0" rIns="0" bIns="0" rtlCol="0" anchor="t">
            <a:spAutoFit/>
          </a:bodyPr>
          <a:lstStyle/>
          <a:p>
            <a:pPr marL="0" lvl="0" indent="0" algn="ctr">
              <a:lnSpc>
                <a:spcPts val="3200"/>
              </a:lnSpc>
              <a:spcBef>
                <a:spcPct val="0"/>
              </a:spcBef>
            </a:pPr>
            <a:r>
              <a:rPr lang="en-GB" sz="2286" u="none" strike="noStrike" dirty="0">
                <a:solidFill>
                  <a:schemeClr val="tx1">
                    <a:lumMod val="85000"/>
                    <a:lumOff val="15000"/>
                  </a:schemeClr>
                </a:solidFill>
                <a:latin typeface="Open Sans Extra Bold"/>
                <a:ea typeface="Open Sans Extra Bold"/>
                <a:cs typeface="Open Sans Extra Bold"/>
                <a:sym typeface="Open Sans Extra Bold"/>
              </a:rPr>
              <a:t>Scalable and Flexible Solutions</a:t>
            </a:r>
          </a:p>
        </p:txBody>
      </p:sp>
      <p:sp>
        <p:nvSpPr>
          <p:cNvPr id="64" name="TextBox 32">
            <a:extLst>
              <a:ext uri="{FF2B5EF4-FFF2-40B4-BE49-F238E27FC236}">
                <a16:creationId xmlns:a16="http://schemas.microsoft.com/office/drawing/2014/main" id="{D62307D5-05F9-A83D-B8E6-3AEB5BC154E3}"/>
              </a:ext>
            </a:extLst>
          </p:cNvPr>
          <p:cNvSpPr txBox="1"/>
          <p:nvPr/>
        </p:nvSpPr>
        <p:spPr>
          <a:xfrm>
            <a:off x="6388693" y="7348830"/>
            <a:ext cx="5297877" cy="1872820"/>
          </a:xfrm>
          <a:prstGeom prst="rect">
            <a:avLst/>
          </a:prstGeom>
        </p:spPr>
        <p:txBody>
          <a:bodyPr lIns="0" tIns="0" rIns="0" bIns="0" rtlCol="0" anchor="t">
            <a:spAutoFit/>
          </a:bodyPr>
          <a:lstStyle/>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Scalable infrastructure and deployment options (on-premises, cloud-based, or hybrid) to accommodate the needs of educational institutions of varying sizes and resource levels.</a:t>
            </a:r>
          </a:p>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Easily customizable and adaptable solutions that can be tailored to the specific requirements and learning objectives of different educational contexts.</a:t>
            </a:r>
          </a:p>
        </p:txBody>
      </p:sp>
      <p:sp>
        <p:nvSpPr>
          <p:cNvPr id="65" name="TextBox 29">
            <a:extLst>
              <a:ext uri="{FF2B5EF4-FFF2-40B4-BE49-F238E27FC236}">
                <a16:creationId xmlns:a16="http://schemas.microsoft.com/office/drawing/2014/main" id="{BE77600E-4DA2-1CC1-D423-C81B24DD3622}"/>
              </a:ext>
            </a:extLst>
          </p:cNvPr>
          <p:cNvSpPr txBox="1"/>
          <p:nvPr/>
        </p:nvSpPr>
        <p:spPr>
          <a:xfrm>
            <a:off x="12387131" y="6530982"/>
            <a:ext cx="5297877" cy="793807"/>
          </a:xfrm>
          <a:prstGeom prst="rect">
            <a:avLst/>
          </a:prstGeom>
        </p:spPr>
        <p:txBody>
          <a:bodyPr wrap="square" lIns="0" tIns="0" rIns="0" bIns="0" rtlCol="0" anchor="t">
            <a:spAutoFit/>
          </a:bodyPr>
          <a:lstStyle/>
          <a:p>
            <a:pPr marL="0" lvl="0" indent="0" algn="ctr">
              <a:lnSpc>
                <a:spcPts val="3200"/>
              </a:lnSpc>
              <a:spcBef>
                <a:spcPct val="0"/>
              </a:spcBef>
            </a:pPr>
            <a:r>
              <a:rPr lang="en-GB" sz="2286" u="none" strike="noStrike" dirty="0">
                <a:solidFill>
                  <a:schemeClr val="tx1">
                    <a:lumMod val="85000"/>
                    <a:lumOff val="15000"/>
                  </a:schemeClr>
                </a:solidFill>
                <a:latin typeface="Open Sans Extra Bold"/>
                <a:ea typeface="Open Sans Extra Bold"/>
                <a:cs typeface="Open Sans Extra Bold"/>
                <a:sym typeface="Open Sans Extra Bold"/>
              </a:rPr>
              <a:t>Comprehensive Support and Professional Development</a:t>
            </a:r>
          </a:p>
        </p:txBody>
      </p:sp>
      <p:sp>
        <p:nvSpPr>
          <p:cNvPr id="66" name="TextBox 32">
            <a:extLst>
              <a:ext uri="{FF2B5EF4-FFF2-40B4-BE49-F238E27FC236}">
                <a16:creationId xmlns:a16="http://schemas.microsoft.com/office/drawing/2014/main" id="{8F54B103-4B15-91B4-5CA4-8D49DD1E287D}"/>
              </a:ext>
            </a:extLst>
          </p:cNvPr>
          <p:cNvSpPr txBox="1"/>
          <p:nvPr/>
        </p:nvSpPr>
        <p:spPr>
          <a:xfrm>
            <a:off x="12387132" y="7463709"/>
            <a:ext cx="5297877" cy="1872820"/>
          </a:xfrm>
          <a:prstGeom prst="rect">
            <a:avLst/>
          </a:prstGeom>
        </p:spPr>
        <p:txBody>
          <a:bodyPr lIns="0" tIns="0" rIns="0" bIns="0" rtlCol="0" anchor="t">
            <a:spAutoFit/>
          </a:bodyPr>
          <a:lstStyle/>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Dedicated training, implementation, and ongoing technical support to ensure seamless integration and effective utilization of your EdTech solutions.</a:t>
            </a:r>
          </a:p>
          <a:p>
            <a:pPr marL="285750" lvl="0" indent="-285750" algn="ctr">
              <a:lnSpc>
                <a:spcPts val="2145"/>
              </a:lnSpc>
              <a:spcBef>
                <a:spcPct val="0"/>
              </a:spcBef>
              <a:buFont typeface="Arial" panose="020B0604020202020204" pitchFamily="34" charset="0"/>
              <a:buChar char="•"/>
            </a:pPr>
            <a:r>
              <a:rPr lang="en-GB" sz="1532" u="none" strike="noStrike" spc="-30" dirty="0">
                <a:solidFill>
                  <a:srgbClr val="051D40"/>
                </a:solidFill>
                <a:latin typeface="Poppins"/>
                <a:ea typeface="Poppins"/>
                <a:cs typeface="Poppins"/>
                <a:sym typeface="Poppins"/>
              </a:rPr>
              <a:t>    Continuous professional development programs and resources to empower teachers and administrators to maximize the potential of your digital tools and platforms.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Freeform 2"/>
          <p:cNvSpPr/>
          <p:nvPr/>
        </p:nvSpPr>
        <p:spPr>
          <a:xfrm>
            <a:off x="13402273" y="-8767"/>
            <a:ext cx="4907787" cy="10295767"/>
          </a:xfrm>
          <a:custGeom>
            <a:avLst/>
            <a:gdLst/>
            <a:ahLst/>
            <a:cxnLst/>
            <a:rect l="l" t="t" r="r" b="b"/>
            <a:pathLst>
              <a:path w="4907787" h="10295767">
                <a:moveTo>
                  <a:pt x="0" y="0"/>
                </a:moveTo>
                <a:lnTo>
                  <a:pt x="4907787" y="0"/>
                </a:lnTo>
                <a:lnTo>
                  <a:pt x="4907787" y="10295767"/>
                </a:lnTo>
                <a:lnTo>
                  <a:pt x="0" y="10295767"/>
                </a:lnTo>
                <a:lnTo>
                  <a:pt x="0" y="0"/>
                </a:lnTo>
                <a:close/>
              </a:path>
            </a:pathLst>
          </a:custGeom>
          <a:blipFill>
            <a:blip r:embed="rId2"/>
            <a:stretch>
              <a:fillRect l="-19884" r="-19884"/>
            </a:stretch>
          </a:blipFill>
        </p:spPr>
        <p:txBody>
          <a:bodyPr/>
          <a:lstStyle/>
          <a:p>
            <a:endParaRPr lang="en-BW"/>
          </a:p>
        </p:txBody>
      </p:sp>
      <p:grpSp>
        <p:nvGrpSpPr>
          <p:cNvPr id="3" name="Group 3"/>
          <p:cNvGrpSpPr/>
          <p:nvPr/>
        </p:nvGrpSpPr>
        <p:grpSpPr>
          <a:xfrm>
            <a:off x="1019586" y="3839807"/>
            <a:ext cx="14586028" cy="5088907"/>
            <a:chOff x="0" y="0"/>
            <a:chExt cx="3841588" cy="1340288"/>
          </a:xfrm>
        </p:grpSpPr>
        <p:sp>
          <p:nvSpPr>
            <p:cNvPr id="4" name="Freeform 4"/>
            <p:cNvSpPr/>
            <p:nvPr/>
          </p:nvSpPr>
          <p:spPr>
            <a:xfrm>
              <a:off x="0" y="0"/>
              <a:ext cx="3841588" cy="1340288"/>
            </a:xfrm>
            <a:custGeom>
              <a:avLst/>
              <a:gdLst/>
              <a:ahLst/>
              <a:cxnLst/>
              <a:rect l="l" t="t" r="r" b="b"/>
              <a:pathLst>
                <a:path w="3841588" h="1340288">
                  <a:moveTo>
                    <a:pt x="9023" y="0"/>
                  </a:moveTo>
                  <a:lnTo>
                    <a:pt x="3832565" y="0"/>
                  </a:lnTo>
                  <a:cubicBezTo>
                    <a:pt x="3837548" y="0"/>
                    <a:pt x="3841588" y="4040"/>
                    <a:pt x="3841588" y="9023"/>
                  </a:cubicBezTo>
                  <a:lnTo>
                    <a:pt x="3841588" y="1331265"/>
                  </a:lnTo>
                  <a:cubicBezTo>
                    <a:pt x="3841588" y="1336248"/>
                    <a:pt x="3837548" y="1340288"/>
                    <a:pt x="3832565" y="1340288"/>
                  </a:cubicBezTo>
                  <a:lnTo>
                    <a:pt x="9023" y="1340288"/>
                  </a:lnTo>
                  <a:cubicBezTo>
                    <a:pt x="4040" y="1340288"/>
                    <a:pt x="0" y="1336248"/>
                    <a:pt x="0" y="1331265"/>
                  </a:cubicBezTo>
                  <a:lnTo>
                    <a:pt x="0" y="9023"/>
                  </a:lnTo>
                  <a:cubicBezTo>
                    <a:pt x="0" y="4040"/>
                    <a:pt x="4040" y="0"/>
                    <a:pt x="9023" y="0"/>
                  </a:cubicBezTo>
                  <a:close/>
                </a:path>
              </a:pathLst>
            </a:custGeom>
            <a:solidFill>
              <a:srgbClr val="FDFDFD"/>
            </a:solidFill>
          </p:spPr>
          <p:txBody>
            <a:bodyPr/>
            <a:lstStyle/>
            <a:p>
              <a:endParaRPr lang="en-BW"/>
            </a:p>
          </p:txBody>
        </p:sp>
        <p:sp>
          <p:nvSpPr>
            <p:cNvPr id="5" name="TextBox 5"/>
            <p:cNvSpPr txBox="1"/>
            <p:nvPr/>
          </p:nvSpPr>
          <p:spPr>
            <a:xfrm>
              <a:off x="0" y="-38100"/>
              <a:ext cx="3841588" cy="137838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70419" y="1331123"/>
            <a:ext cx="10175150" cy="1179810"/>
          </a:xfrm>
          <a:prstGeom prst="rect">
            <a:avLst/>
          </a:prstGeom>
        </p:spPr>
        <p:txBody>
          <a:bodyPr wrap="square" lIns="0" tIns="0" rIns="0" bIns="0" rtlCol="0" anchor="t">
            <a:spAutoFit/>
          </a:bodyPr>
          <a:lstStyle/>
          <a:p>
            <a:pPr algn="l">
              <a:lnSpc>
                <a:spcPts val="9247"/>
              </a:lnSpc>
              <a:spcBef>
                <a:spcPct val="0"/>
              </a:spcBef>
            </a:pPr>
            <a:r>
              <a:rPr lang="en-US" sz="8800" dirty="0">
                <a:solidFill>
                  <a:srgbClr val="FDFDFD"/>
                </a:solidFill>
                <a:latin typeface="Open Sans Extra Bold"/>
                <a:ea typeface="Open Sans Extra Bold"/>
                <a:cs typeface="Open Sans Extra Bold"/>
                <a:sym typeface="Open Sans Extra Bold"/>
              </a:rPr>
              <a:t>Service Life Cycle</a:t>
            </a:r>
          </a:p>
        </p:txBody>
      </p:sp>
      <p:grpSp>
        <p:nvGrpSpPr>
          <p:cNvPr id="11" name="Group 11"/>
          <p:cNvGrpSpPr/>
          <p:nvPr/>
        </p:nvGrpSpPr>
        <p:grpSpPr>
          <a:xfrm>
            <a:off x="15573718" y="7940477"/>
            <a:ext cx="4693046" cy="469304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462920" y="6384261"/>
            <a:ext cx="4161784" cy="2129301"/>
          </a:xfrm>
          <a:prstGeom prst="rect">
            <a:avLst/>
          </a:prstGeom>
        </p:spPr>
        <p:txBody>
          <a:bodyPr lIns="0" tIns="0" rIns="0" bIns="0" rtlCol="0" anchor="t">
            <a:spAutoFit/>
          </a:bodyPr>
          <a:lstStyle/>
          <a:p>
            <a:pPr marL="342900" indent="-342900">
              <a:lnSpc>
                <a:spcPts val="2763"/>
              </a:lnSpc>
              <a:buFont typeface="Arial" panose="020B0604020202020204" pitchFamily="34" charset="0"/>
              <a:buChar char="•"/>
            </a:pPr>
            <a:r>
              <a:rPr lang="en-GB" u="none" strike="noStrike" spc="-39" dirty="0">
                <a:solidFill>
                  <a:schemeClr val="tx1">
                    <a:lumMod val="65000"/>
                    <a:lumOff val="35000"/>
                  </a:schemeClr>
                </a:solidFill>
                <a:latin typeface="Poppins"/>
                <a:ea typeface="Poppins"/>
                <a:cs typeface="Poppins"/>
                <a:sym typeface="Poppins"/>
              </a:rPr>
              <a:t>Identify requirements</a:t>
            </a:r>
          </a:p>
          <a:p>
            <a:pPr marL="342900" indent="-342900">
              <a:lnSpc>
                <a:spcPts val="2763"/>
              </a:lnSpc>
              <a:buFont typeface="Arial" panose="020B0604020202020204" pitchFamily="34" charset="0"/>
              <a:buChar char="•"/>
            </a:pPr>
            <a:r>
              <a:rPr lang="en-GB" u="none" strike="noStrike" spc="-39" dirty="0">
                <a:solidFill>
                  <a:schemeClr val="tx1">
                    <a:lumMod val="65000"/>
                    <a:lumOff val="35000"/>
                  </a:schemeClr>
                </a:solidFill>
                <a:latin typeface="Poppins"/>
                <a:ea typeface="Poppins"/>
                <a:cs typeface="Poppins"/>
                <a:sym typeface="Poppins"/>
              </a:rPr>
              <a:t>Specify environment configurations</a:t>
            </a:r>
          </a:p>
          <a:p>
            <a:pPr marL="342900" indent="-342900">
              <a:lnSpc>
                <a:spcPts val="2763"/>
              </a:lnSpc>
              <a:buFont typeface="Arial" panose="020B0604020202020204" pitchFamily="34" charset="0"/>
              <a:buChar char="•"/>
            </a:pPr>
            <a:r>
              <a:rPr lang="en-GB" u="none" strike="noStrike" spc="-39" dirty="0">
                <a:solidFill>
                  <a:schemeClr val="tx1">
                    <a:lumMod val="65000"/>
                    <a:lumOff val="35000"/>
                  </a:schemeClr>
                </a:solidFill>
                <a:latin typeface="Poppins"/>
                <a:ea typeface="Poppins"/>
                <a:cs typeface="Poppins"/>
                <a:sym typeface="Poppins"/>
              </a:rPr>
              <a:t>Assess technology inventory</a:t>
            </a:r>
          </a:p>
          <a:p>
            <a:pPr marL="342900" indent="-342900">
              <a:lnSpc>
                <a:spcPts val="2763"/>
              </a:lnSpc>
              <a:buFont typeface="Arial" panose="020B0604020202020204" pitchFamily="34" charset="0"/>
              <a:buChar char="•"/>
            </a:pPr>
            <a:r>
              <a:rPr lang="en-GB" u="none" strike="noStrike" spc="-39" dirty="0">
                <a:solidFill>
                  <a:schemeClr val="tx1">
                    <a:lumMod val="65000"/>
                    <a:lumOff val="35000"/>
                  </a:schemeClr>
                </a:solidFill>
                <a:latin typeface="Poppins"/>
                <a:ea typeface="Poppins"/>
                <a:cs typeface="Poppins"/>
                <a:sym typeface="Poppins"/>
              </a:rPr>
              <a:t>Provide training consultation</a:t>
            </a:r>
          </a:p>
          <a:p>
            <a:pPr marL="342900" indent="-342900">
              <a:lnSpc>
                <a:spcPts val="2763"/>
              </a:lnSpc>
              <a:buFont typeface="Arial" panose="020B0604020202020204" pitchFamily="34" charset="0"/>
              <a:buChar char="•"/>
            </a:pPr>
            <a:r>
              <a:rPr lang="en-GB" u="none" strike="noStrike" spc="-39" dirty="0">
                <a:solidFill>
                  <a:schemeClr val="tx1">
                    <a:lumMod val="65000"/>
                    <a:lumOff val="35000"/>
                  </a:schemeClr>
                </a:solidFill>
                <a:latin typeface="Poppins"/>
                <a:ea typeface="Poppins"/>
                <a:cs typeface="Poppins"/>
                <a:sym typeface="Poppins"/>
              </a:rPr>
              <a:t>Assess integration requirements</a:t>
            </a:r>
          </a:p>
        </p:txBody>
      </p:sp>
      <p:sp>
        <p:nvSpPr>
          <p:cNvPr id="15" name="AutoShape 15"/>
          <p:cNvSpPr/>
          <p:nvPr/>
        </p:nvSpPr>
        <p:spPr>
          <a:xfrm>
            <a:off x="5938890" y="4181637"/>
            <a:ext cx="0" cy="4410340"/>
          </a:xfrm>
          <a:prstGeom prst="line">
            <a:avLst/>
          </a:prstGeom>
          <a:ln w="38100" cap="flat">
            <a:solidFill>
              <a:schemeClr val="bg1">
                <a:lumMod val="50000"/>
              </a:schemeClr>
            </a:solidFill>
            <a:prstDash val="solid"/>
            <a:headEnd type="none" w="sm" len="sm"/>
            <a:tailEnd type="none" w="sm" len="sm"/>
          </a:ln>
        </p:spPr>
        <p:txBody>
          <a:bodyPr/>
          <a:lstStyle/>
          <a:p>
            <a:endParaRPr lang="en-BW"/>
          </a:p>
        </p:txBody>
      </p:sp>
      <p:sp>
        <p:nvSpPr>
          <p:cNvPr id="16" name="TextBox 16"/>
          <p:cNvSpPr txBox="1"/>
          <p:nvPr/>
        </p:nvSpPr>
        <p:spPr>
          <a:xfrm>
            <a:off x="1462919" y="5756734"/>
            <a:ext cx="4161783" cy="454355"/>
          </a:xfrm>
          <a:prstGeom prst="rect">
            <a:avLst/>
          </a:prstGeom>
        </p:spPr>
        <p:txBody>
          <a:bodyPr wrap="square" lIns="0" tIns="0" rIns="0" bIns="0" rtlCol="0" anchor="t">
            <a:spAutoFit/>
          </a:bodyPr>
          <a:lstStyle/>
          <a:p>
            <a:pPr algn="ctr">
              <a:lnSpc>
                <a:spcPts val="3759"/>
              </a:lnSpc>
              <a:spcBef>
                <a:spcPct val="0"/>
              </a:spcBef>
            </a:pPr>
            <a:r>
              <a:rPr lang="en-US" sz="2685" dirty="0">
                <a:solidFill>
                  <a:schemeClr val="tx1">
                    <a:lumMod val="85000"/>
                    <a:lumOff val="15000"/>
                  </a:schemeClr>
                </a:solidFill>
                <a:latin typeface="Open Sans Extra Bold"/>
                <a:ea typeface="Open Sans Extra Bold"/>
                <a:cs typeface="Open Sans Extra Bold"/>
                <a:sym typeface="Open Sans Extra Bold"/>
              </a:rPr>
              <a:t>Pre-Implementation</a:t>
            </a:r>
          </a:p>
        </p:txBody>
      </p:sp>
      <p:sp>
        <p:nvSpPr>
          <p:cNvPr id="17" name="TextBox 17"/>
          <p:cNvSpPr txBox="1"/>
          <p:nvPr/>
        </p:nvSpPr>
        <p:spPr>
          <a:xfrm>
            <a:off x="6299437" y="6409167"/>
            <a:ext cx="4161784" cy="2129301"/>
          </a:xfrm>
          <a:prstGeom prst="rect">
            <a:avLst/>
          </a:prstGeom>
        </p:spPr>
        <p:txBody>
          <a:bodyPr lIns="0" tIns="0" rIns="0" bIns="0" rtlCol="0" anchor="t">
            <a:spAutoFit/>
          </a:bodyPr>
          <a:lstStyle/>
          <a:p>
            <a:pPr marL="285750" indent="-285750">
              <a:lnSpc>
                <a:spcPts val="2763"/>
              </a:lnSpc>
              <a:buFont typeface="Arial" panose="020B0604020202020204" pitchFamily="34" charset="0"/>
              <a:buChar char="•"/>
            </a:pPr>
            <a:r>
              <a:rPr lang="en-GB" sz="1600" u="none" strike="noStrike" spc="-39" dirty="0">
                <a:solidFill>
                  <a:schemeClr val="tx1">
                    <a:lumMod val="65000"/>
                    <a:lumOff val="35000"/>
                  </a:schemeClr>
                </a:solidFill>
                <a:latin typeface="Poppins"/>
                <a:ea typeface="Poppins"/>
                <a:cs typeface="Poppins"/>
                <a:sym typeface="Poppins"/>
              </a:rPr>
              <a:t>Develop implementation plan</a:t>
            </a:r>
          </a:p>
          <a:p>
            <a:pPr marL="285750" indent="-285750">
              <a:lnSpc>
                <a:spcPts val="2763"/>
              </a:lnSpc>
              <a:buFont typeface="Arial" panose="020B0604020202020204" pitchFamily="34" charset="0"/>
              <a:buChar char="•"/>
            </a:pPr>
            <a:r>
              <a:rPr lang="en-GB" sz="1600" u="none" strike="noStrike" spc="-39" dirty="0">
                <a:solidFill>
                  <a:schemeClr val="tx1">
                    <a:lumMod val="65000"/>
                    <a:lumOff val="35000"/>
                  </a:schemeClr>
                </a:solidFill>
                <a:latin typeface="Poppins"/>
                <a:ea typeface="Poppins"/>
                <a:cs typeface="Poppins"/>
                <a:sym typeface="Poppins"/>
              </a:rPr>
              <a:t>Installation of Hardware and Software</a:t>
            </a:r>
          </a:p>
          <a:p>
            <a:pPr marL="285750" indent="-285750">
              <a:lnSpc>
                <a:spcPts val="2763"/>
              </a:lnSpc>
              <a:buFont typeface="Arial" panose="020B0604020202020204" pitchFamily="34" charset="0"/>
              <a:buChar char="•"/>
            </a:pPr>
            <a:r>
              <a:rPr lang="en-GB" sz="1600" u="none" strike="noStrike" spc="-39" dirty="0">
                <a:solidFill>
                  <a:schemeClr val="tx1">
                    <a:lumMod val="65000"/>
                    <a:lumOff val="35000"/>
                  </a:schemeClr>
                </a:solidFill>
                <a:latin typeface="Poppins"/>
                <a:ea typeface="Poppins"/>
                <a:cs typeface="Poppins"/>
                <a:sym typeface="Poppins"/>
              </a:rPr>
              <a:t>Product orientation to Onsite Technical Team</a:t>
            </a:r>
          </a:p>
          <a:p>
            <a:pPr marL="285750" indent="-285750">
              <a:lnSpc>
                <a:spcPts val="2763"/>
              </a:lnSpc>
              <a:buFont typeface="Arial" panose="020B0604020202020204" pitchFamily="34" charset="0"/>
              <a:buChar char="•"/>
            </a:pPr>
            <a:r>
              <a:rPr lang="en-GB" sz="1600" u="none" strike="noStrike" spc="-39" dirty="0">
                <a:solidFill>
                  <a:schemeClr val="tx1">
                    <a:lumMod val="65000"/>
                    <a:lumOff val="35000"/>
                  </a:schemeClr>
                </a:solidFill>
                <a:latin typeface="Poppins"/>
                <a:ea typeface="Poppins"/>
                <a:cs typeface="Poppins"/>
                <a:sym typeface="Poppins"/>
              </a:rPr>
              <a:t>Training of End Users</a:t>
            </a:r>
          </a:p>
          <a:p>
            <a:pPr marL="285750" indent="-285750">
              <a:lnSpc>
                <a:spcPts val="2763"/>
              </a:lnSpc>
              <a:buFont typeface="Arial" panose="020B0604020202020204" pitchFamily="34" charset="0"/>
              <a:buChar char="•"/>
            </a:pPr>
            <a:r>
              <a:rPr lang="en-GB" sz="1600" u="none" strike="noStrike" spc="-39" dirty="0">
                <a:solidFill>
                  <a:schemeClr val="tx1">
                    <a:lumMod val="65000"/>
                    <a:lumOff val="35000"/>
                  </a:schemeClr>
                </a:solidFill>
                <a:latin typeface="Poppins"/>
                <a:ea typeface="Poppins"/>
                <a:cs typeface="Poppins"/>
                <a:sym typeface="Poppins"/>
              </a:rPr>
              <a:t>Technical support</a:t>
            </a:r>
          </a:p>
        </p:txBody>
      </p:sp>
      <p:sp>
        <p:nvSpPr>
          <p:cNvPr id="18" name="TextBox 18"/>
          <p:cNvSpPr txBox="1"/>
          <p:nvPr/>
        </p:nvSpPr>
        <p:spPr>
          <a:xfrm>
            <a:off x="5855529" y="5756733"/>
            <a:ext cx="4930532" cy="454355"/>
          </a:xfrm>
          <a:prstGeom prst="rect">
            <a:avLst/>
          </a:prstGeom>
        </p:spPr>
        <p:txBody>
          <a:bodyPr wrap="square" lIns="0" tIns="0" rIns="0" bIns="0" rtlCol="0" anchor="t">
            <a:spAutoFit/>
          </a:bodyPr>
          <a:lstStyle/>
          <a:p>
            <a:pPr algn="ctr">
              <a:lnSpc>
                <a:spcPts val="3759"/>
              </a:lnSpc>
              <a:spcBef>
                <a:spcPct val="0"/>
              </a:spcBef>
            </a:pPr>
            <a:r>
              <a:rPr lang="en-US" sz="2400" dirty="0">
                <a:solidFill>
                  <a:schemeClr val="tx1">
                    <a:lumMod val="85000"/>
                    <a:lumOff val="15000"/>
                  </a:schemeClr>
                </a:solidFill>
                <a:latin typeface="Open Sans Extra Bold"/>
                <a:ea typeface="Open Sans Extra Bold"/>
                <a:cs typeface="Open Sans Extra Bold"/>
                <a:sym typeface="Open Sans Extra Bold"/>
              </a:rPr>
              <a:t>Implementation &amp; Efficacy</a:t>
            </a:r>
          </a:p>
        </p:txBody>
      </p:sp>
      <p:sp>
        <p:nvSpPr>
          <p:cNvPr id="19" name="TextBox 19"/>
          <p:cNvSpPr txBox="1"/>
          <p:nvPr/>
        </p:nvSpPr>
        <p:spPr>
          <a:xfrm>
            <a:off x="10957083" y="6409167"/>
            <a:ext cx="4161784" cy="1776448"/>
          </a:xfrm>
          <a:prstGeom prst="rect">
            <a:avLst/>
          </a:prstGeom>
        </p:spPr>
        <p:txBody>
          <a:bodyPr lIns="0" tIns="0" rIns="0" bIns="0" rtlCol="0" anchor="t">
            <a:spAutoFit/>
          </a:bodyPr>
          <a:lstStyle/>
          <a:p>
            <a:pPr marL="342900" indent="-342900">
              <a:lnSpc>
                <a:spcPts val="2763"/>
              </a:lnSpc>
              <a:buFont typeface="Arial" panose="020B0604020202020204" pitchFamily="34" charset="0"/>
              <a:buChar char="•"/>
            </a:pPr>
            <a:r>
              <a:rPr lang="en-GB" sz="1973" u="none" strike="noStrike" spc="-39" dirty="0">
                <a:solidFill>
                  <a:schemeClr val="tx1">
                    <a:lumMod val="65000"/>
                    <a:lumOff val="35000"/>
                  </a:schemeClr>
                </a:solidFill>
                <a:latin typeface="Poppins"/>
                <a:ea typeface="Poppins"/>
                <a:cs typeface="Poppins"/>
                <a:sym typeface="Poppins"/>
              </a:rPr>
              <a:t>Help desk support</a:t>
            </a:r>
          </a:p>
          <a:p>
            <a:pPr marL="342900" indent="-342900">
              <a:lnSpc>
                <a:spcPts val="2763"/>
              </a:lnSpc>
              <a:buFont typeface="Arial" panose="020B0604020202020204" pitchFamily="34" charset="0"/>
              <a:buChar char="•"/>
            </a:pPr>
            <a:r>
              <a:rPr lang="en-GB" sz="1973" u="none" strike="noStrike" spc="-39" dirty="0">
                <a:solidFill>
                  <a:schemeClr val="tx1">
                    <a:lumMod val="65000"/>
                    <a:lumOff val="35000"/>
                  </a:schemeClr>
                </a:solidFill>
                <a:latin typeface="Poppins"/>
                <a:ea typeface="Poppins"/>
                <a:cs typeface="Poppins"/>
                <a:sym typeface="Poppins"/>
              </a:rPr>
              <a:t>On-going training</a:t>
            </a:r>
          </a:p>
          <a:p>
            <a:pPr marL="342900" indent="-342900">
              <a:lnSpc>
                <a:spcPts val="2763"/>
              </a:lnSpc>
              <a:buFont typeface="Arial" panose="020B0604020202020204" pitchFamily="34" charset="0"/>
              <a:buChar char="•"/>
            </a:pPr>
            <a:r>
              <a:rPr lang="en-GB" sz="1973" u="none" strike="noStrike" spc="-39" dirty="0">
                <a:solidFill>
                  <a:schemeClr val="tx1">
                    <a:lumMod val="65000"/>
                    <a:lumOff val="35000"/>
                  </a:schemeClr>
                </a:solidFill>
                <a:latin typeface="Poppins"/>
                <a:ea typeface="Poppins"/>
                <a:cs typeface="Poppins"/>
                <a:sym typeface="Poppins"/>
              </a:rPr>
              <a:t>Monitoring &amp; maintenance</a:t>
            </a:r>
          </a:p>
          <a:p>
            <a:pPr marL="342900" indent="-342900">
              <a:lnSpc>
                <a:spcPts val="2763"/>
              </a:lnSpc>
              <a:buFont typeface="Arial" panose="020B0604020202020204" pitchFamily="34" charset="0"/>
              <a:buChar char="•"/>
            </a:pPr>
            <a:r>
              <a:rPr lang="en-GB" sz="1973" u="none" strike="noStrike" spc="-39" dirty="0">
                <a:solidFill>
                  <a:schemeClr val="tx1">
                    <a:lumMod val="65000"/>
                    <a:lumOff val="35000"/>
                  </a:schemeClr>
                </a:solidFill>
                <a:latin typeface="Poppins"/>
                <a:ea typeface="Poppins"/>
                <a:cs typeface="Poppins"/>
                <a:sym typeface="Poppins"/>
              </a:rPr>
              <a:t>Usage data analysis</a:t>
            </a:r>
          </a:p>
          <a:p>
            <a:pPr marL="342900" indent="-342900">
              <a:lnSpc>
                <a:spcPts val="2763"/>
              </a:lnSpc>
              <a:buFont typeface="Arial" panose="020B0604020202020204" pitchFamily="34" charset="0"/>
              <a:buChar char="•"/>
            </a:pPr>
            <a:r>
              <a:rPr lang="en-GB" sz="1973" u="none" strike="noStrike" spc="-39" dirty="0">
                <a:solidFill>
                  <a:schemeClr val="tx1">
                    <a:lumMod val="65000"/>
                    <a:lumOff val="35000"/>
                  </a:schemeClr>
                </a:solidFill>
                <a:latin typeface="Poppins"/>
                <a:ea typeface="Poppins"/>
                <a:cs typeface="Poppins"/>
                <a:sym typeface="Poppins"/>
              </a:rPr>
              <a:t>Reporting</a:t>
            </a:r>
          </a:p>
        </p:txBody>
      </p:sp>
      <p:sp>
        <p:nvSpPr>
          <p:cNvPr id="20" name="TextBox 20"/>
          <p:cNvSpPr txBox="1"/>
          <p:nvPr/>
        </p:nvSpPr>
        <p:spPr>
          <a:xfrm>
            <a:off x="11340045" y="5756733"/>
            <a:ext cx="3782412" cy="454355"/>
          </a:xfrm>
          <a:prstGeom prst="rect">
            <a:avLst/>
          </a:prstGeom>
        </p:spPr>
        <p:txBody>
          <a:bodyPr wrap="square" lIns="0" tIns="0" rIns="0" bIns="0" rtlCol="0" anchor="t">
            <a:spAutoFit/>
          </a:bodyPr>
          <a:lstStyle/>
          <a:p>
            <a:pPr algn="ctr">
              <a:lnSpc>
                <a:spcPts val="3759"/>
              </a:lnSpc>
              <a:spcBef>
                <a:spcPct val="0"/>
              </a:spcBef>
            </a:pPr>
            <a:r>
              <a:rPr lang="en-US" sz="2685" dirty="0">
                <a:solidFill>
                  <a:schemeClr val="tx1">
                    <a:lumMod val="85000"/>
                    <a:lumOff val="15000"/>
                  </a:schemeClr>
                </a:solidFill>
                <a:latin typeface="Open Sans Extra Bold"/>
                <a:ea typeface="Open Sans Extra Bold"/>
                <a:cs typeface="Open Sans Extra Bold"/>
                <a:sym typeface="Open Sans Extra Bold"/>
              </a:rPr>
              <a:t>Post-Implementation</a:t>
            </a:r>
          </a:p>
        </p:txBody>
      </p:sp>
      <p:sp>
        <p:nvSpPr>
          <p:cNvPr id="21" name="AutoShape 21"/>
          <p:cNvSpPr/>
          <p:nvPr/>
        </p:nvSpPr>
        <p:spPr>
          <a:xfrm>
            <a:off x="10706179" y="4181637"/>
            <a:ext cx="0" cy="4410340"/>
          </a:xfrm>
          <a:prstGeom prst="line">
            <a:avLst/>
          </a:prstGeom>
          <a:ln w="38100" cap="flat">
            <a:solidFill>
              <a:schemeClr val="bg1">
                <a:lumMod val="50000"/>
              </a:schemeClr>
            </a:solidFill>
            <a:prstDash val="solid"/>
            <a:headEnd type="none" w="sm" len="sm"/>
            <a:tailEnd type="none" w="sm" len="sm"/>
          </a:ln>
        </p:spPr>
        <p:txBody>
          <a:bodyPr/>
          <a:lstStyle/>
          <a:p>
            <a:endParaRPr lang="en-BW"/>
          </a:p>
        </p:txBody>
      </p:sp>
      <p:sp>
        <p:nvSpPr>
          <p:cNvPr id="22" name="AutoShape 61">
            <a:extLst>
              <a:ext uri="{FF2B5EF4-FFF2-40B4-BE49-F238E27FC236}">
                <a16:creationId xmlns:a16="http://schemas.microsoft.com/office/drawing/2014/main" id="{F525A752-E4DA-9D90-6149-C48745B49204}"/>
              </a:ext>
            </a:extLst>
          </p:cNvPr>
          <p:cNvSpPr>
            <a:spLocks noChangeArrowheads="1"/>
          </p:cNvSpPr>
          <p:nvPr/>
        </p:nvSpPr>
        <p:spPr bwMode="auto">
          <a:xfrm rot="16200000" flipH="1">
            <a:off x="5431855" y="3649476"/>
            <a:ext cx="1268909" cy="2701352"/>
          </a:xfrm>
          <a:prstGeom prst="downArrow">
            <a:avLst>
              <a:gd name="adj1" fmla="val 50000"/>
              <a:gd name="adj2" fmla="val 52483"/>
            </a:avLst>
          </a:prstGeom>
          <a:solidFill>
            <a:schemeClr val="bg1">
              <a:lumMod val="75000"/>
            </a:schemeClr>
          </a:solidFill>
          <a:ln>
            <a:noFill/>
          </a:ln>
        </p:spPr>
        <p:txBody>
          <a:bodyPr vert="eaVert" anchor="ctr"/>
          <a:lstStyle/>
          <a:p>
            <a:pPr algn="ctr" defTabSz="1371600" fontAlgn="base">
              <a:spcBef>
                <a:spcPct val="50000"/>
              </a:spcBef>
              <a:spcAft>
                <a:spcPct val="0"/>
              </a:spcAft>
              <a:defRPr/>
            </a:pPr>
            <a:endParaRPr lang="en-US" sz="2400" b="1" dirty="0">
              <a:solidFill>
                <a:srgbClr val="FFFFFF"/>
              </a:solidFill>
              <a:latin typeface="Arial" pitchFamily="34" charset="0"/>
            </a:endParaRPr>
          </a:p>
        </p:txBody>
      </p:sp>
      <p:sp>
        <p:nvSpPr>
          <p:cNvPr id="23" name="AutoShape 61">
            <a:extLst>
              <a:ext uri="{FF2B5EF4-FFF2-40B4-BE49-F238E27FC236}">
                <a16:creationId xmlns:a16="http://schemas.microsoft.com/office/drawing/2014/main" id="{D3BEA7EB-0D9C-C98B-EC8E-DE39B79CF8AE}"/>
              </a:ext>
            </a:extLst>
          </p:cNvPr>
          <p:cNvSpPr>
            <a:spLocks noChangeArrowheads="1"/>
          </p:cNvSpPr>
          <p:nvPr/>
        </p:nvSpPr>
        <p:spPr bwMode="auto">
          <a:xfrm rot="16200000" flipH="1">
            <a:off x="10109037" y="3661624"/>
            <a:ext cx="1268909" cy="2701352"/>
          </a:xfrm>
          <a:prstGeom prst="downArrow">
            <a:avLst>
              <a:gd name="adj1" fmla="val 50000"/>
              <a:gd name="adj2" fmla="val 52483"/>
            </a:avLst>
          </a:prstGeom>
          <a:solidFill>
            <a:schemeClr val="bg1">
              <a:lumMod val="75000"/>
            </a:schemeClr>
          </a:solidFill>
          <a:ln>
            <a:noFill/>
          </a:ln>
        </p:spPr>
        <p:txBody>
          <a:bodyPr vert="eaVert" anchor="ctr"/>
          <a:lstStyle/>
          <a:p>
            <a:pPr algn="ctr" defTabSz="1371600" fontAlgn="base">
              <a:spcBef>
                <a:spcPct val="50000"/>
              </a:spcBef>
              <a:spcAft>
                <a:spcPct val="0"/>
              </a:spcAft>
              <a:defRPr/>
            </a:pPr>
            <a:endParaRPr lang="en-US" sz="2400" b="1" dirty="0">
              <a:solidFill>
                <a:srgbClr val="FFFFFF"/>
              </a:solidFill>
              <a:latin typeface="Arial" pitchFamily="34" charset="0"/>
            </a:endParaRPr>
          </a:p>
        </p:txBody>
      </p:sp>
      <p:sp>
        <p:nvSpPr>
          <p:cNvPr id="24" name="Freeform 4">
            <a:extLst>
              <a:ext uri="{FF2B5EF4-FFF2-40B4-BE49-F238E27FC236}">
                <a16:creationId xmlns:a16="http://schemas.microsoft.com/office/drawing/2014/main" id="{BEA53262-8E3E-CBA4-57CE-E58F22B26535}"/>
              </a:ext>
            </a:extLst>
          </p:cNvPr>
          <p:cNvSpPr/>
          <p:nvPr/>
        </p:nvSpPr>
        <p:spPr>
          <a:xfrm>
            <a:off x="2687800" y="4214165"/>
            <a:ext cx="1298633" cy="1420442"/>
          </a:xfrm>
          <a:custGeom>
            <a:avLst/>
            <a:gdLst/>
            <a:ahLst/>
            <a:cxnLst/>
            <a:rect l="l" t="t" r="r" b="b"/>
            <a:pathLst>
              <a:path w="825844" h="895886">
                <a:moveTo>
                  <a:pt x="0" y="0"/>
                </a:moveTo>
                <a:lnTo>
                  <a:pt x="825844" y="0"/>
                </a:lnTo>
                <a:lnTo>
                  <a:pt x="825844" y="895886"/>
                </a:lnTo>
                <a:lnTo>
                  <a:pt x="0" y="895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W"/>
          </a:p>
        </p:txBody>
      </p:sp>
      <p:sp>
        <p:nvSpPr>
          <p:cNvPr id="25" name="Freeform 36">
            <a:extLst>
              <a:ext uri="{FF2B5EF4-FFF2-40B4-BE49-F238E27FC236}">
                <a16:creationId xmlns:a16="http://schemas.microsoft.com/office/drawing/2014/main" id="{D7161984-E65C-4530-5659-8FD0034FF238}"/>
              </a:ext>
            </a:extLst>
          </p:cNvPr>
          <p:cNvSpPr/>
          <p:nvPr/>
        </p:nvSpPr>
        <p:spPr>
          <a:xfrm>
            <a:off x="12877800" y="4327596"/>
            <a:ext cx="1387975" cy="1273104"/>
          </a:xfrm>
          <a:custGeom>
            <a:avLst/>
            <a:gdLst/>
            <a:ahLst/>
            <a:cxnLst/>
            <a:rect l="l" t="t" r="r" b="b"/>
            <a:pathLst>
              <a:path w="1027960" h="1043133">
                <a:moveTo>
                  <a:pt x="0" y="0"/>
                </a:moveTo>
                <a:lnTo>
                  <a:pt x="1027960" y="0"/>
                </a:lnTo>
                <a:lnTo>
                  <a:pt x="1027960" y="1043133"/>
                </a:lnTo>
                <a:lnTo>
                  <a:pt x="0" y="1043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W"/>
          </a:p>
        </p:txBody>
      </p:sp>
      <p:sp>
        <p:nvSpPr>
          <p:cNvPr id="26" name="Freeform 42">
            <a:extLst>
              <a:ext uri="{FF2B5EF4-FFF2-40B4-BE49-F238E27FC236}">
                <a16:creationId xmlns:a16="http://schemas.microsoft.com/office/drawing/2014/main" id="{DE36784A-1385-C2A1-80F4-5596B56ABAE2}"/>
              </a:ext>
            </a:extLst>
          </p:cNvPr>
          <p:cNvSpPr/>
          <p:nvPr/>
        </p:nvSpPr>
        <p:spPr>
          <a:xfrm>
            <a:off x="7731173" y="4411608"/>
            <a:ext cx="1410740" cy="1313847"/>
          </a:xfrm>
          <a:custGeom>
            <a:avLst/>
            <a:gdLst/>
            <a:ahLst/>
            <a:cxnLst/>
            <a:rect l="l" t="t" r="r" b="b"/>
            <a:pathLst>
              <a:path w="1043208" h="1029931">
                <a:moveTo>
                  <a:pt x="0" y="0"/>
                </a:moveTo>
                <a:lnTo>
                  <a:pt x="1043208" y="0"/>
                </a:lnTo>
                <a:lnTo>
                  <a:pt x="1043208" y="1029930"/>
                </a:lnTo>
                <a:lnTo>
                  <a:pt x="0" y="102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W"/>
          </a:p>
        </p:txBody>
      </p:sp>
      <p:grpSp>
        <p:nvGrpSpPr>
          <p:cNvPr id="30" name="Group 29">
            <a:extLst>
              <a:ext uri="{FF2B5EF4-FFF2-40B4-BE49-F238E27FC236}">
                <a16:creationId xmlns:a16="http://schemas.microsoft.com/office/drawing/2014/main" id="{4CB369A4-8D79-70C8-282F-F77777FB4250}"/>
              </a:ext>
            </a:extLst>
          </p:cNvPr>
          <p:cNvGrpSpPr/>
          <p:nvPr/>
        </p:nvGrpSpPr>
        <p:grpSpPr>
          <a:xfrm>
            <a:off x="2089668" y="2966252"/>
            <a:ext cx="12795434" cy="2412663"/>
            <a:chOff x="2089668" y="2966252"/>
            <a:chExt cx="12795434" cy="2412663"/>
          </a:xfrm>
        </p:grpSpPr>
        <p:sp>
          <p:nvSpPr>
            <p:cNvPr id="27" name="Rectangle 70">
              <a:extLst>
                <a:ext uri="{FF2B5EF4-FFF2-40B4-BE49-F238E27FC236}">
                  <a16:creationId xmlns:a16="http://schemas.microsoft.com/office/drawing/2014/main" id="{57AA8550-E973-6CE7-AC9A-390B9AE1EDE6}"/>
                </a:ext>
              </a:extLst>
            </p:cNvPr>
            <p:cNvSpPr>
              <a:spLocks noChangeArrowheads="1"/>
            </p:cNvSpPr>
            <p:nvPr/>
          </p:nvSpPr>
          <p:spPr bwMode="auto">
            <a:xfrm>
              <a:off x="2362200" y="2966252"/>
              <a:ext cx="12162795" cy="709613"/>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defTabSz="1371600" fontAlgn="base">
                <a:spcBef>
                  <a:spcPct val="50000"/>
                </a:spcBef>
                <a:spcAft>
                  <a:spcPct val="0"/>
                </a:spcAft>
                <a:defRPr/>
              </a:pPr>
              <a:r>
                <a:rPr lang="en-US" sz="2400" b="1" dirty="0">
                  <a:latin typeface="Arial" pitchFamily="34" charset="0"/>
                </a:rPr>
                <a:t>Feedback, Re-assessment, New technologies, Integration</a:t>
              </a:r>
            </a:p>
          </p:txBody>
        </p:sp>
        <p:sp>
          <p:nvSpPr>
            <p:cNvPr id="28" name="AutoShape 72">
              <a:extLst>
                <a:ext uri="{FF2B5EF4-FFF2-40B4-BE49-F238E27FC236}">
                  <a16:creationId xmlns:a16="http://schemas.microsoft.com/office/drawing/2014/main" id="{1A07E64B-5B08-7B72-F2D2-0DF920EAC875}"/>
                </a:ext>
              </a:extLst>
            </p:cNvPr>
            <p:cNvSpPr>
              <a:spLocks noChangeArrowheads="1"/>
            </p:cNvSpPr>
            <p:nvPr/>
          </p:nvSpPr>
          <p:spPr bwMode="auto">
            <a:xfrm rot="5400000">
              <a:off x="13269721" y="3763534"/>
              <a:ext cx="2407445" cy="82331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97 w 21600"/>
                <a:gd name="T13" fmla="*/ 0 h 21600"/>
                <a:gd name="T14" fmla="*/ 21203 w 21600"/>
                <a:gd name="T15" fmla="*/ 12019 h 21600"/>
              </a:gdLst>
              <a:ahLst/>
              <a:cxnLst>
                <a:cxn ang="T8">
                  <a:pos x="T0" y="T1"/>
                </a:cxn>
                <a:cxn ang="T9">
                  <a:pos x="T2" y="T3"/>
                </a:cxn>
                <a:cxn ang="T10">
                  <a:pos x="T4" y="T5"/>
                </a:cxn>
                <a:cxn ang="T11">
                  <a:pos x="T6" y="T7"/>
                </a:cxn>
              </a:cxnLst>
              <a:rect l="T12" t="T13" r="T14" b="T15"/>
              <a:pathLst>
                <a:path w="21600" h="21600">
                  <a:moveTo>
                    <a:pt x="6259" y="10725"/>
                  </a:moveTo>
                  <a:cubicBezTo>
                    <a:pt x="6300" y="8246"/>
                    <a:pt x="8321" y="6258"/>
                    <a:pt x="10800" y="6259"/>
                  </a:cubicBezTo>
                  <a:cubicBezTo>
                    <a:pt x="13278" y="6259"/>
                    <a:pt x="15299" y="8246"/>
                    <a:pt x="15340" y="10725"/>
                  </a:cubicBezTo>
                  <a:lnTo>
                    <a:pt x="21598" y="10621"/>
                  </a:lnTo>
                  <a:cubicBezTo>
                    <a:pt x="21501" y="4727"/>
                    <a:pt x="16695" y="-1"/>
                    <a:pt x="10799" y="0"/>
                  </a:cubicBezTo>
                  <a:cubicBezTo>
                    <a:pt x="4904" y="0"/>
                    <a:pt x="98" y="4727"/>
                    <a:pt x="1" y="10621"/>
                  </a:cubicBezTo>
                  <a:lnTo>
                    <a:pt x="6259" y="10725"/>
                  </a:lnTo>
                  <a:close/>
                </a:path>
              </a:pathLst>
            </a:cu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defTabSz="1371600" fontAlgn="base">
                <a:spcBef>
                  <a:spcPct val="50000"/>
                </a:spcBef>
                <a:spcAft>
                  <a:spcPct val="0"/>
                </a:spcAft>
                <a:defRPr/>
              </a:pPr>
              <a:endParaRPr lang="en-ZA" sz="2400">
                <a:solidFill>
                  <a:srgbClr val="000000"/>
                </a:solidFill>
                <a:latin typeface="Arial" pitchFamily="34" charset="0"/>
              </a:endParaRPr>
            </a:p>
          </p:txBody>
        </p:sp>
        <p:sp>
          <p:nvSpPr>
            <p:cNvPr id="29" name="AutoShape 69">
              <a:extLst>
                <a:ext uri="{FF2B5EF4-FFF2-40B4-BE49-F238E27FC236}">
                  <a16:creationId xmlns:a16="http://schemas.microsoft.com/office/drawing/2014/main" id="{19D16A98-E6AC-8704-07E7-E7EDF6B57E6E}"/>
                </a:ext>
              </a:extLst>
            </p:cNvPr>
            <p:cNvSpPr>
              <a:spLocks noChangeArrowheads="1"/>
            </p:cNvSpPr>
            <p:nvPr/>
          </p:nvSpPr>
          <p:spPr bwMode="auto">
            <a:xfrm rot="16200000" flipH="1">
              <a:off x="1214112" y="3841808"/>
              <a:ext cx="2400300" cy="6491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363" y="10575"/>
                  </a:moveTo>
                  <a:cubicBezTo>
                    <a:pt x="15243" y="8142"/>
                    <a:pt x="13235" y="6231"/>
                    <a:pt x="10800" y="6231"/>
                  </a:cubicBezTo>
                  <a:cubicBezTo>
                    <a:pt x="8407" y="6230"/>
                    <a:pt x="6420" y="8076"/>
                    <a:pt x="6243" y="10462"/>
                  </a:cubicBezTo>
                  <a:lnTo>
                    <a:pt x="29" y="10001"/>
                  </a:lnTo>
                  <a:cubicBezTo>
                    <a:pt x="447" y="4361"/>
                    <a:pt x="5145" y="-1"/>
                    <a:pt x="10800" y="0"/>
                  </a:cubicBezTo>
                  <a:cubicBezTo>
                    <a:pt x="16557" y="0"/>
                    <a:pt x="21303" y="4517"/>
                    <a:pt x="21586" y="10268"/>
                  </a:cubicBezTo>
                  <a:lnTo>
                    <a:pt x="24283" y="10135"/>
                  </a:lnTo>
                  <a:lnTo>
                    <a:pt x="18761" y="16230"/>
                  </a:lnTo>
                  <a:lnTo>
                    <a:pt x="12666" y="10707"/>
                  </a:lnTo>
                  <a:lnTo>
                    <a:pt x="15363" y="10575"/>
                  </a:lnTo>
                  <a:close/>
                </a:path>
              </a:pathLst>
            </a:cu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defTabSz="1371600" fontAlgn="base">
                <a:spcBef>
                  <a:spcPct val="50000"/>
                </a:spcBef>
                <a:spcAft>
                  <a:spcPct val="0"/>
                </a:spcAft>
                <a:defRPr/>
              </a:pPr>
              <a:endParaRPr lang="en-ZA" sz="2400">
                <a:solidFill>
                  <a:srgbClr val="000000"/>
                </a:solidFill>
                <a:latin typeface="Arial" pitchFamily="34" charset="0"/>
              </a:endParaRPr>
            </a:p>
          </p:txBody>
        </p:sp>
      </p:grpSp>
      <p:grpSp>
        <p:nvGrpSpPr>
          <p:cNvPr id="31" name="Group 14">
            <a:extLst>
              <a:ext uri="{FF2B5EF4-FFF2-40B4-BE49-F238E27FC236}">
                <a16:creationId xmlns:a16="http://schemas.microsoft.com/office/drawing/2014/main" id="{6991944B-14C5-E6C8-C750-2F4D93A773CC}"/>
              </a:ext>
            </a:extLst>
          </p:cNvPr>
          <p:cNvGrpSpPr/>
          <p:nvPr/>
        </p:nvGrpSpPr>
        <p:grpSpPr>
          <a:xfrm>
            <a:off x="-1971487" y="-2194123"/>
            <a:ext cx="4693046" cy="4693046"/>
            <a:chOff x="0" y="0"/>
            <a:chExt cx="812800" cy="812800"/>
          </a:xfrm>
        </p:grpSpPr>
        <p:sp>
          <p:nvSpPr>
            <p:cNvPr id="32" name="Freeform 15">
              <a:extLst>
                <a:ext uri="{FF2B5EF4-FFF2-40B4-BE49-F238E27FC236}">
                  <a16:creationId xmlns:a16="http://schemas.microsoft.com/office/drawing/2014/main" id="{F9AE2DE5-2CED-F6C6-A494-9F054D49323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sp>
          <p:nvSpPr>
            <p:cNvPr id="33" name="TextBox 16">
              <a:extLst>
                <a:ext uri="{FF2B5EF4-FFF2-40B4-BE49-F238E27FC236}">
                  <a16:creationId xmlns:a16="http://schemas.microsoft.com/office/drawing/2014/main" id="{AED875A3-F85D-D728-7D6D-45A5879049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17">
            <a:extLst>
              <a:ext uri="{FF2B5EF4-FFF2-40B4-BE49-F238E27FC236}">
                <a16:creationId xmlns:a16="http://schemas.microsoft.com/office/drawing/2014/main" id="{51963F14-9756-6CA2-84C2-68CAB1BD06E2}"/>
              </a:ext>
            </a:extLst>
          </p:cNvPr>
          <p:cNvGrpSpPr/>
          <p:nvPr/>
        </p:nvGrpSpPr>
        <p:grpSpPr>
          <a:xfrm>
            <a:off x="15726118" y="8092877"/>
            <a:ext cx="4693046" cy="4693046"/>
            <a:chOff x="0" y="0"/>
            <a:chExt cx="812800" cy="812800"/>
          </a:xfrm>
        </p:grpSpPr>
        <p:sp>
          <p:nvSpPr>
            <p:cNvPr id="35" name="Freeform 18">
              <a:extLst>
                <a:ext uri="{FF2B5EF4-FFF2-40B4-BE49-F238E27FC236}">
                  <a16:creationId xmlns:a16="http://schemas.microsoft.com/office/drawing/2014/main" id="{452830DF-CFF8-D5DF-ACEE-2836FA652A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sp>
          <p:nvSpPr>
            <p:cNvPr id="36" name="TextBox 19">
              <a:extLst>
                <a:ext uri="{FF2B5EF4-FFF2-40B4-BE49-F238E27FC236}">
                  <a16:creationId xmlns:a16="http://schemas.microsoft.com/office/drawing/2014/main" id="{9597F362-5FA5-44D8-480A-42EFAEE746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9AF6DFC-6D07-BE49-91DD-2948EEF81835}"/>
              </a:ext>
            </a:extLst>
          </p:cNvPr>
          <p:cNvGraphicFramePr>
            <a:graphicFrameLocks noGrp="1"/>
          </p:cNvGraphicFramePr>
          <p:nvPr>
            <p:ph idx="1"/>
            <p:extLst>
              <p:ext uri="{D42A27DB-BD31-4B8C-83A1-F6EECF244321}">
                <p14:modId xmlns:p14="http://schemas.microsoft.com/office/powerpoint/2010/main" val="1756976485"/>
              </p:ext>
            </p:extLst>
          </p:nvPr>
        </p:nvGraphicFramePr>
        <p:xfrm>
          <a:off x="1776344" y="718891"/>
          <a:ext cx="15068057" cy="8257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reeform 3">
            <a:extLst>
              <a:ext uri="{FF2B5EF4-FFF2-40B4-BE49-F238E27FC236}">
                <a16:creationId xmlns:a16="http://schemas.microsoft.com/office/drawing/2014/main" id="{8937623A-BAAB-2E15-BF15-5B6E06A145E1}"/>
              </a:ext>
            </a:extLst>
          </p:cNvPr>
          <p:cNvSpPr/>
          <p:nvPr/>
        </p:nvSpPr>
        <p:spPr>
          <a:xfrm>
            <a:off x="-36318" y="0"/>
            <a:ext cx="18319744" cy="1638300"/>
          </a:xfrm>
          <a:custGeom>
            <a:avLst/>
            <a:gdLst/>
            <a:ahLst/>
            <a:cxnLst/>
            <a:rect l="l" t="t" r="r" b="b"/>
            <a:pathLst>
              <a:path w="1322448" h="2709333">
                <a:moveTo>
                  <a:pt x="0" y="0"/>
                </a:moveTo>
                <a:lnTo>
                  <a:pt x="1322448" y="0"/>
                </a:lnTo>
                <a:lnTo>
                  <a:pt x="1322448" y="2709333"/>
                </a:lnTo>
                <a:lnTo>
                  <a:pt x="0" y="2709333"/>
                </a:lnTo>
                <a:close/>
              </a:path>
            </a:pathLst>
          </a:custGeom>
          <a:solidFill>
            <a:schemeClr val="tx1">
              <a:lumMod val="75000"/>
              <a:lumOff val="25000"/>
            </a:schemeClr>
          </a:solidFill>
        </p:spPr>
        <p:txBody>
          <a:bodyPr/>
          <a:lstStyle/>
          <a:p>
            <a:endParaRPr lang="en-BW" dirty="0"/>
          </a:p>
        </p:txBody>
      </p:sp>
      <p:sp>
        <p:nvSpPr>
          <p:cNvPr id="11" name="Freeform 3">
            <a:extLst>
              <a:ext uri="{FF2B5EF4-FFF2-40B4-BE49-F238E27FC236}">
                <a16:creationId xmlns:a16="http://schemas.microsoft.com/office/drawing/2014/main" id="{121845E9-B6E9-639C-2504-255CF83B5A93}"/>
              </a:ext>
            </a:extLst>
          </p:cNvPr>
          <p:cNvSpPr/>
          <p:nvPr/>
        </p:nvSpPr>
        <p:spPr>
          <a:xfrm>
            <a:off x="0" y="8648700"/>
            <a:ext cx="18319744" cy="1638300"/>
          </a:xfrm>
          <a:custGeom>
            <a:avLst/>
            <a:gdLst/>
            <a:ahLst/>
            <a:cxnLst/>
            <a:rect l="l" t="t" r="r" b="b"/>
            <a:pathLst>
              <a:path w="1322448" h="2709333">
                <a:moveTo>
                  <a:pt x="0" y="0"/>
                </a:moveTo>
                <a:lnTo>
                  <a:pt x="1322448" y="0"/>
                </a:lnTo>
                <a:lnTo>
                  <a:pt x="1322448" y="2709333"/>
                </a:lnTo>
                <a:lnTo>
                  <a:pt x="0" y="2709333"/>
                </a:lnTo>
                <a:close/>
              </a:path>
            </a:pathLst>
          </a:custGeom>
          <a:solidFill>
            <a:schemeClr val="tx1">
              <a:lumMod val="75000"/>
              <a:lumOff val="25000"/>
            </a:schemeClr>
          </a:solidFill>
        </p:spPr>
        <p:txBody>
          <a:bodyPr/>
          <a:lstStyle/>
          <a:p>
            <a:endParaRPr lang="en-BW" dirty="0"/>
          </a:p>
        </p:txBody>
      </p:sp>
      <p:grpSp>
        <p:nvGrpSpPr>
          <p:cNvPr id="12" name="Group 11">
            <a:extLst>
              <a:ext uri="{FF2B5EF4-FFF2-40B4-BE49-F238E27FC236}">
                <a16:creationId xmlns:a16="http://schemas.microsoft.com/office/drawing/2014/main" id="{8A65318D-2D30-8633-7373-F5A7C21EEECE}"/>
              </a:ext>
            </a:extLst>
          </p:cNvPr>
          <p:cNvGrpSpPr/>
          <p:nvPr/>
        </p:nvGrpSpPr>
        <p:grpSpPr>
          <a:xfrm>
            <a:off x="-2949790" y="-2512028"/>
            <a:ext cx="5946973" cy="5946973"/>
            <a:chOff x="0" y="0"/>
            <a:chExt cx="812800" cy="812800"/>
          </a:xfrm>
        </p:grpSpPr>
        <p:sp>
          <p:nvSpPr>
            <p:cNvPr id="13" name="TextBox 14">
              <a:extLst>
                <a:ext uri="{FF2B5EF4-FFF2-40B4-BE49-F238E27FC236}">
                  <a16:creationId xmlns:a16="http://schemas.microsoft.com/office/drawing/2014/main" id="{A80A8F8E-FEA1-2A02-A1C0-6BF4B24E603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sp>
          <p:nvSpPr>
            <p:cNvPr id="14" name="Freeform 13">
              <a:extLst>
                <a:ext uri="{FF2B5EF4-FFF2-40B4-BE49-F238E27FC236}">
                  <a16:creationId xmlns:a16="http://schemas.microsoft.com/office/drawing/2014/main" id="{BDF6F8A1-F5F5-9673-30DC-E94C100B63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BW"/>
            </a:p>
          </p:txBody>
        </p:sp>
      </p:grpSp>
      <p:grpSp>
        <p:nvGrpSpPr>
          <p:cNvPr id="16" name="Group 2">
            <a:extLst>
              <a:ext uri="{FF2B5EF4-FFF2-40B4-BE49-F238E27FC236}">
                <a16:creationId xmlns:a16="http://schemas.microsoft.com/office/drawing/2014/main" id="{E9BEAF59-8723-2AAC-7472-659ECB5A17E4}"/>
              </a:ext>
            </a:extLst>
          </p:cNvPr>
          <p:cNvGrpSpPr/>
          <p:nvPr/>
        </p:nvGrpSpPr>
        <p:grpSpPr>
          <a:xfrm>
            <a:off x="15925800" y="7658100"/>
            <a:ext cx="4693046" cy="5119866"/>
            <a:chOff x="-56802" y="-150122"/>
            <a:chExt cx="812800" cy="886722"/>
          </a:xfrm>
        </p:grpSpPr>
        <p:sp>
          <p:nvSpPr>
            <p:cNvPr id="17" name="Freeform 3">
              <a:extLst>
                <a:ext uri="{FF2B5EF4-FFF2-40B4-BE49-F238E27FC236}">
                  <a16:creationId xmlns:a16="http://schemas.microsoft.com/office/drawing/2014/main" id="{AAAB652F-528C-6441-0C0D-5BF1759E945F}"/>
                </a:ext>
              </a:extLst>
            </p:cNvPr>
            <p:cNvSpPr/>
            <p:nvPr/>
          </p:nvSpPr>
          <p:spPr>
            <a:xfrm>
              <a:off x="-56802" y="-15012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alpha val="29000"/>
                </a:schemeClr>
              </a:solidFill>
              <a:prstDash val="solid"/>
              <a:miter/>
            </a:ln>
          </p:spPr>
          <p:txBody>
            <a:bodyPr/>
            <a:lstStyle/>
            <a:p>
              <a:endParaRPr lang="en-BW" dirty="0"/>
            </a:p>
          </p:txBody>
        </p:sp>
        <p:sp>
          <p:nvSpPr>
            <p:cNvPr id="18" name="TextBox 4">
              <a:extLst>
                <a:ext uri="{FF2B5EF4-FFF2-40B4-BE49-F238E27FC236}">
                  <a16:creationId xmlns:a16="http://schemas.microsoft.com/office/drawing/2014/main" id="{B6B85108-3FAA-6981-A708-A52B1F1B055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Title 1">
            <a:extLst>
              <a:ext uri="{FF2B5EF4-FFF2-40B4-BE49-F238E27FC236}">
                <a16:creationId xmlns:a16="http://schemas.microsoft.com/office/drawing/2014/main" id="{D6EABD71-AE6F-D94A-8D2B-09D19986614B}"/>
              </a:ext>
            </a:extLst>
          </p:cNvPr>
          <p:cNvSpPr>
            <a:spLocks noGrp="1"/>
          </p:cNvSpPr>
          <p:nvPr>
            <p:ph type="title"/>
          </p:nvPr>
        </p:nvSpPr>
        <p:spPr>
          <a:xfrm>
            <a:off x="2719072" y="-127794"/>
            <a:ext cx="12904490" cy="1893887"/>
          </a:xfrm>
        </p:spPr>
        <p:txBody>
          <a:bodyPr>
            <a:normAutofit/>
          </a:bodyPr>
          <a:lstStyle/>
          <a:p>
            <a:pPr>
              <a:lnSpc>
                <a:spcPct val="90000"/>
              </a:lnSpc>
            </a:pPr>
            <a:r>
              <a:rPr lang="en-BW" sz="5500" b="1" dirty="0">
                <a:solidFill>
                  <a:schemeClr val="bg1">
                    <a:lumMod val="95000"/>
                  </a:schemeClr>
                </a:solidFill>
                <a:latin typeface="Poppins" panose="00000500000000000000" pitchFamily="2" charset="0"/>
                <a:cs typeface="Poppins" panose="00000500000000000000" pitchFamily="2" charset="0"/>
              </a:rPr>
              <a:t>Our Participation in Regional Technology Events</a:t>
            </a:r>
            <a:endParaRPr lang="en-GB" sz="5500" b="1" dirty="0">
              <a:solidFill>
                <a:schemeClr val="bg1">
                  <a:lumMod val="95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47578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Box 2"/>
          <p:cNvSpPr txBox="1"/>
          <p:nvPr/>
        </p:nvSpPr>
        <p:spPr>
          <a:xfrm>
            <a:off x="2818366" y="2485326"/>
            <a:ext cx="8819592" cy="1771491"/>
          </a:xfrm>
          <a:prstGeom prst="rect">
            <a:avLst/>
          </a:prstGeom>
        </p:spPr>
        <p:txBody>
          <a:bodyPr lIns="0" tIns="0" rIns="0" bIns="0" rtlCol="0" anchor="t">
            <a:spAutoFit/>
          </a:bodyPr>
          <a:lstStyle/>
          <a:p>
            <a:pPr marL="0" lvl="0" indent="0" algn="l">
              <a:lnSpc>
                <a:spcPts val="14510"/>
              </a:lnSpc>
              <a:spcBef>
                <a:spcPct val="0"/>
              </a:spcBef>
            </a:pPr>
            <a:r>
              <a:rPr lang="en-US" sz="10364" dirty="0">
                <a:solidFill>
                  <a:schemeClr val="tx1">
                    <a:lumMod val="85000"/>
                    <a:lumOff val="15000"/>
                  </a:schemeClr>
                </a:solidFill>
                <a:latin typeface="Open Sans Extra Bold"/>
                <a:ea typeface="Open Sans Extra Bold"/>
                <a:cs typeface="Open Sans Extra Bold"/>
                <a:sym typeface="Open Sans Extra Bold"/>
              </a:rPr>
              <a:t>THANK YOU!</a:t>
            </a:r>
          </a:p>
        </p:txBody>
      </p:sp>
      <p:sp>
        <p:nvSpPr>
          <p:cNvPr id="7" name="Freeform 7"/>
          <p:cNvSpPr/>
          <p:nvPr/>
        </p:nvSpPr>
        <p:spPr>
          <a:xfrm>
            <a:off x="6615469" y="6115924"/>
            <a:ext cx="399176" cy="399176"/>
          </a:xfrm>
          <a:custGeom>
            <a:avLst/>
            <a:gdLst/>
            <a:ahLst/>
            <a:cxnLst/>
            <a:rect l="l" t="t" r="r" b="b"/>
            <a:pathLst>
              <a:path w="399176" h="399176">
                <a:moveTo>
                  <a:pt x="0" y="0"/>
                </a:moveTo>
                <a:lnTo>
                  <a:pt x="399175" y="0"/>
                </a:lnTo>
                <a:lnTo>
                  <a:pt x="399175" y="399176"/>
                </a:lnTo>
                <a:lnTo>
                  <a:pt x="0" y="3991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BW" dirty="0"/>
          </a:p>
        </p:txBody>
      </p:sp>
      <p:sp>
        <p:nvSpPr>
          <p:cNvPr id="10" name="TextBox 10"/>
          <p:cNvSpPr txBox="1"/>
          <p:nvPr/>
        </p:nvSpPr>
        <p:spPr>
          <a:xfrm>
            <a:off x="6615469" y="4570698"/>
            <a:ext cx="4550084" cy="498213"/>
          </a:xfrm>
          <a:prstGeom prst="rect">
            <a:avLst/>
          </a:prstGeom>
        </p:spPr>
        <p:txBody>
          <a:bodyPr wrap="square" lIns="0" tIns="0" rIns="0" bIns="0" rtlCol="0" anchor="t">
            <a:spAutoFit/>
          </a:bodyPr>
          <a:lstStyle/>
          <a:p>
            <a:pPr marL="0" lvl="1" indent="0" algn="l">
              <a:lnSpc>
                <a:spcPts val="4050"/>
              </a:lnSpc>
              <a:spcBef>
                <a:spcPct val="0"/>
              </a:spcBef>
            </a:pPr>
            <a:r>
              <a:rPr lang="en-BW" sz="2893" spc="-57" dirty="0">
                <a:solidFill>
                  <a:schemeClr val="tx1">
                    <a:lumMod val="85000"/>
                    <a:lumOff val="15000"/>
                  </a:schemeClr>
                </a:solidFill>
                <a:latin typeface="Poppins Bold"/>
                <a:ea typeface="Poppins Bold"/>
                <a:cs typeface="Poppins Bold"/>
                <a:sym typeface="Poppins Bold"/>
              </a:rPr>
              <a:t>Mr. Peter Mooketsane</a:t>
            </a:r>
            <a:endParaRPr lang="en-US" sz="2893" spc="-57" dirty="0">
              <a:solidFill>
                <a:schemeClr val="tx1">
                  <a:lumMod val="85000"/>
                  <a:lumOff val="15000"/>
                </a:schemeClr>
              </a:solidFill>
              <a:latin typeface="Poppins Bold"/>
              <a:ea typeface="Poppins Bold"/>
              <a:cs typeface="Poppins Bold"/>
              <a:sym typeface="Poppins Bold"/>
            </a:endParaRPr>
          </a:p>
        </p:txBody>
      </p:sp>
      <p:sp>
        <p:nvSpPr>
          <p:cNvPr id="11" name="TextBox 11"/>
          <p:cNvSpPr txBox="1"/>
          <p:nvPr/>
        </p:nvSpPr>
        <p:spPr>
          <a:xfrm>
            <a:off x="6641900" y="5097523"/>
            <a:ext cx="4069598" cy="332477"/>
          </a:xfrm>
          <a:prstGeom prst="rect">
            <a:avLst/>
          </a:prstGeom>
        </p:spPr>
        <p:txBody>
          <a:bodyPr lIns="0" tIns="0" rIns="0" bIns="0" rtlCol="0" anchor="t">
            <a:spAutoFit/>
          </a:bodyPr>
          <a:lstStyle/>
          <a:p>
            <a:pPr marL="0" lvl="1" indent="0" algn="l">
              <a:lnSpc>
                <a:spcPts val="2674"/>
              </a:lnSpc>
              <a:spcBef>
                <a:spcPct val="0"/>
              </a:spcBef>
            </a:pPr>
            <a:r>
              <a:rPr lang="en-BW" sz="1910" spc="-38" dirty="0">
                <a:solidFill>
                  <a:schemeClr val="tx1">
                    <a:lumMod val="85000"/>
                    <a:lumOff val="15000"/>
                  </a:schemeClr>
                </a:solidFill>
                <a:latin typeface="Poppins"/>
                <a:ea typeface="Poppins"/>
                <a:cs typeface="Poppins"/>
                <a:sym typeface="Poppins"/>
              </a:rPr>
              <a:t>Executive Chairperson</a:t>
            </a:r>
            <a:r>
              <a:rPr lang="en-US" sz="1910" spc="-38" dirty="0">
                <a:solidFill>
                  <a:schemeClr val="tx1">
                    <a:lumMod val="85000"/>
                    <a:lumOff val="15000"/>
                  </a:schemeClr>
                </a:solidFill>
                <a:latin typeface="Poppins"/>
                <a:ea typeface="Poppins"/>
                <a:cs typeface="Poppins"/>
                <a:sym typeface="Poppins"/>
              </a:rPr>
              <a:t> &amp; Founder</a:t>
            </a:r>
          </a:p>
        </p:txBody>
      </p:sp>
      <p:sp>
        <p:nvSpPr>
          <p:cNvPr id="12" name="TextBox 12"/>
          <p:cNvSpPr txBox="1"/>
          <p:nvPr/>
        </p:nvSpPr>
        <p:spPr>
          <a:xfrm>
            <a:off x="7151991" y="6134100"/>
            <a:ext cx="3788059" cy="305468"/>
          </a:xfrm>
          <a:prstGeom prst="rect">
            <a:avLst/>
          </a:prstGeom>
        </p:spPr>
        <p:txBody>
          <a:bodyPr lIns="0" tIns="0" rIns="0" bIns="0" rtlCol="0" anchor="t">
            <a:spAutoFit/>
          </a:bodyPr>
          <a:lstStyle/>
          <a:p>
            <a:pPr marL="0" lvl="1" indent="0" algn="l">
              <a:lnSpc>
                <a:spcPts val="2534"/>
              </a:lnSpc>
              <a:spcBef>
                <a:spcPct val="0"/>
              </a:spcBef>
            </a:pPr>
            <a:r>
              <a:rPr lang="en-BW" sz="1810" spc="-36" dirty="0">
                <a:solidFill>
                  <a:schemeClr val="tx1">
                    <a:lumMod val="85000"/>
                    <a:lumOff val="15000"/>
                  </a:schemeClr>
                </a:solidFill>
                <a:latin typeface="Poppins"/>
                <a:ea typeface="Poppins"/>
                <a:cs typeface="Poppins"/>
                <a:sym typeface="Poppins"/>
              </a:rPr>
              <a:t>peter@empiretechbw.com</a:t>
            </a:r>
            <a:endParaRPr lang="en-US" sz="1810" spc="-36" dirty="0">
              <a:solidFill>
                <a:schemeClr val="tx1">
                  <a:lumMod val="85000"/>
                  <a:lumOff val="15000"/>
                </a:schemeClr>
              </a:solidFill>
              <a:latin typeface="Poppins"/>
              <a:ea typeface="Poppins"/>
              <a:cs typeface="Poppins"/>
              <a:sym typeface="Poppins"/>
            </a:endParaRPr>
          </a:p>
        </p:txBody>
      </p:sp>
      <p:sp>
        <p:nvSpPr>
          <p:cNvPr id="13" name="TextBox 13"/>
          <p:cNvSpPr txBox="1"/>
          <p:nvPr/>
        </p:nvSpPr>
        <p:spPr>
          <a:xfrm>
            <a:off x="7138125" y="6857604"/>
            <a:ext cx="3788059" cy="305468"/>
          </a:xfrm>
          <a:prstGeom prst="rect">
            <a:avLst/>
          </a:prstGeom>
        </p:spPr>
        <p:txBody>
          <a:bodyPr lIns="0" tIns="0" rIns="0" bIns="0" rtlCol="0" anchor="t">
            <a:spAutoFit/>
          </a:bodyPr>
          <a:lstStyle/>
          <a:p>
            <a:pPr marL="0" lvl="1" indent="0" algn="l">
              <a:lnSpc>
                <a:spcPts val="2534"/>
              </a:lnSpc>
              <a:spcBef>
                <a:spcPct val="0"/>
              </a:spcBef>
            </a:pPr>
            <a:r>
              <a:rPr lang="en-BW" sz="1810" spc="-36" dirty="0">
                <a:solidFill>
                  <a:schemeClr val="tx1">
                    <a:lumMod val="85000"/>
                    <a:lumOff val="15000"/>
                  </a:schemeClr>
                </a:solidFill>
                <a:latin typeface="Poppins"/>
                <a:ea typeface="Poppins"/>
                <a:cs typeface="Poppins"/>
                <a:sym typeface="Poppins"/>
              </a:rPr>
              <a:t>Plot 22018, Unit 5, </a:t>
            </a:r>
            <a:r>
              <a:rPr lang="en-BW" sz="1810" spc="-36" dirty="0" err="1">
                <a:solidFill>
                  <a:schemeClr val="tx1">
                    <a:lumMod val="85000"/>
                    <a:lumOff val="15000"/>
                  </a:schemeClr>
                </a:solidFill>
                <a:latin typeface="Poppins"/>
                <a:ea typeface="Poppins"/>
                <a:cs typeface="Poppins"/>
                <a:sym typeface="Poppins"/>
              </a:rPr>
              <a:t>Kgomokasitwa</a:t>
            </a:r>
            <a:endParaRPr lang="en-US" sz="1810" spc="-36" dirty="0">
              <a:solidFill>
                <a:schemeClr val="tx1">
                  <a:lumMod val="85000"/>
                  <a:lumOff val="15000"/>
                </a:schemeClr>
              </a:solidFill>
              <a:latin typeface="Poppins"/>
              <a:ea typeface="Poppins"/>
              <a:cs typeface="Poppins"/>
              <a:sym typeface="Poppins"/>
            </a:endParaRPr>
          </a:p>
        </p:txBody>
      </p:sp>
      <p:sp>
        <p:nvSpPr>
          <p:cNvPr id="14" name="TextBox 14"/>
          <p:cNvSpPr txBox="1"/>
          <p:nvPr/>
        </p:nvSpPr>
        <p:spPr>
          <a:xfrm>
            <a:off x="7151991" y="5608619"/>
            <a:ext cx="3559508" cy="305468"/>
          </a:xfrm>
          <a:prstGeom prst="rect">
            <a:avLst/>
          </a:prstGeom>
        </p:spPr>
        <p:txBody>
          <a:bodyPr lIns="0" tIns="0" rIns="0" bIns="0" rtlCol="0" anchor="t">
            <a:spAutoFit/>
          </a:bodyPr>
          <a:lstStyle/>
          <a:p>
            <a:pPr marL="0" lvl="1" indent="0" algn="l">
              <a:lnSpc>
                <a:spcPts val="2534"/>
              </a:lnSpc>
              <a:spcBef>
                <a:spcPct val="0"/>
              </a:spcBef>
            </a:pPr>
            <a:r>
              <a:rPr lang="en-US" sz="1810" spc="-36" dirty="0">
                <a:solidFill>
                  <a:schemeClr val="tx1">
                    <a:lumMod val="85000"/>
                    <a:lumOff val="15000"/>
                  </a:schemeClr>
                </a:solidFill>
                <a:latin typeface="Poppins"/>
                <a:ea typeface="Poppins"/>
                <a:cs typeface="Poppins"/>
                <a:sym typeface="Poppins"/>
              </a:rPr>
              <a:t>+</a:t>
            </a:r>
            <a:r>
              <a:rPr lang="en-BW" sz="1810" spc="-36" dirty="0">
                <a:solidFill>
                  <a:schemeClr val="tx1">
                    <a:lumMod val="85000"/>
                    <a:lumOff val="15000"/>
                  </a:schemeClr>
                </a:solidFill>
                <a:latin typeface="Poppins"/>
                <a:ea typeface="Poppins"/>
                <a:cs typeface="Poppins"/>
                <a:sym typeface="Poppins"/>
              </a:rPr>
              <a:t>267</a:t>
            </a:r>
            <a:r>
              <a:rPr lang="en-US" sz="1810" spc="-36" dirty="0">
                <a:solidFill>
                  <a:schemeClr val="tx1">
                    <a:lumMod val="85000"/>
                    <a:lumOff val="15000"/>
                  </a:schemeClr>
                </a:solidFill>
                <a:latin typeface="Poppins"/>
                <a:ea typeface="Poppins"/>
                <a:cs typeface="Poppins"/>
                <a:sym typeface="Poppins"/>
              </a:rPr>
              <a:t>-</a:t>
            </a:r>
            <a:r>
              <a:rPr lang="en-BW" sz="1810" spc="-36" dirty="0">
                <a:solidFill>
                  <a:schemeClr val="tx1">
                    <a:lumMod val="85000"/>
                    <a:lumOff val="15000"/>
                  </a:schemeClr>
                </a:solidFill>
                <a:latin typeface="Poppins"/>
                <a:ea typeface="Poppins"/>
                <a:cs typeface="Poppins"/>
                <a:sym typeface="Poppins"/>
              </a:rPr>
              <a:t>392-8427</a:t>
            </a:r>
            <a:endParaRPr lang="en-US" sz="1810" spc="-36" dirty="0">
              <a:solidFill>
                <a:schemeClr val="tx1">
                  <a:lumMod val="85000"/>
                  <a:lumOff val="15000"/>
                </a:schemeClr>
              </a:solidFill>
              <a:latin typeface="Poppins"/>
              <a:ea typeface="Poppins"/>
              <a:cs typeface="Poppins"/>
              <a:sym typeface="Poppins"/>
            </a:endParaRPr>
          </a:p>
        </p:txBody>
      </p:sp>
      <p:grpSp>
        <p:nvGrpSpPr>
          <p:cNvPr id="15" name="Group 15"/>
          <p:cNvGrpSpPr/>
          <p:nvPr/>
        </p:nvGrpSpPr>
        <p:grpSpPr>
          <a:xfrm>
            <a:off x="12398912" y="0"/>
            <a:ext cx="5889088" cy="756959"/>
            <a:chOff x="0" y="0"/>
            <a:chExt cx="1551036" cy="199364"/>
          </a:xfrm>
          <a:solidFill>
            <a:schemeClr val="bg1">
              <a:lumMod val="50000"/>
            </a:schemeClr>
          </a:solidFill>
        </p:grpSpPr>
        <p:sp>
          <p:nvSpPr>
            <p:cNvPr id="16" name="Freeform 16"/>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grpFill/>
            <a:ln cap="sq">
              <a:solidFill>
                <a:schemeClr val="bg1">
                  <a:lumMod val="50000"/>
                </a:schemeClr>
              </a:solidFill>
              <a:prstDash val="solid"/>
              <a:miter/>
            </a:ln>
          </p:spPr>
          <p:txBody>
            <a:bodyPr/>
            <a:lstStyle/>
            <a:p>
              <a:endParaRPr lang="en-BW"/>
            </a:p>
          </p:txBody>
        </p:sp>
        <p:sp>
          <p:nvSpPr>
            <p:cNvPr id="17" name="TextBox 17"/>
            <p:cNvSpPr txBox="1"/>
            <p:nvPr/>
          </p:nvSpPr>
          <p:spPr>
            <a:xfrm>
              <a:off x="0" y="-38100"/>
              <a:ext cx="1551036" cy="237464"/>
            </a:xfrm>
            <a:prstGeom prst="rect">
              <a:avLst/>
            </a:prstGeom>
            <a:grpFill/>
            <a:ln>
              <a:solidFill>
                <a:schemeClr val="bg1">
                  <a:lumMod val="50000"/>
                </a:schemeClr>
              </a:solidFill>
            </a:ln>
          </p:spPr>
          <p:txBody>
            <a:bodyPr lIns="50800" tIns="50800" rIns="50800" bIns="50800" rtlCol="0" anchor="ctr"/>
            <a:lstStyle/>
            <a:p>
              <a:pPr algn="ctr">
                <a:lnSpc>
                  <a:spcPts val="2659"/>
                </a:lnSpc>
              </a:pPr>
              <a:endParaRPr/>
            </a:p>
          </p:txBody>
        </p:sp>
      </p:grpSp>
      <p:grpSp>
        <p:nvGrpSpPr>
          <p:cNvPr id="18" name="Group 18"/>
          <p:cNvGrpSpPr/>
          <p:nvPr/>
        </p:nvGrpSpPr>
        <p:grpSpPr>
          <a:xfrm>
            <a:off x="12398912" y="9530041"/>
            <a:ext cx="5889088" cy="756959"/>
            <a:chOff x="0" y="0"/>
            <a:chExt cx="1551036" cy="199364"/>
          </a:xfrm>
          <a:solidFill>
            <a:schemeClr val="bg1">
              <a:lumMod val="50000"/>
            </a:schemeClr>
          </a:solidFill>
        </p:grpSpPr>
        <p:sp>
          <p:nvSpPr>
            <p:cNvPr id="19" name="Freeform 19"/>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grpFill/>
            <a:ln cap="sq">
              <a:solidFill>
                <a:schemeClr val="bg1">
                  <a:lumMod val="50000"/>
                </a:schemeClr>
              </a:solidFill>
              <a:prstDash val="solid"/>
              <a:miter/>
            </a:ln>
          </p:spPr>
          <p:txBody>
            <a:bodyPr/>
            <a:lstStyle/>
            <a:p>
              <a:endParaRPr lang="en-BW"/>
            </a:p>
          </p:txBody>
        </p:sp>
        <p:sp>
          <p:nvSpPr>
            <p:cNvPr id="20" name="TextBox 20"/>
            <p:cNvSpPr txBox="1"/>
            <p:nvPr/>
          </p:nvSpPr>
          <p:spPr>
            <a:xfrm>
              <a:off x="0" y="-38100"/>
              <a:ext cx="1551036" cy="237464"/>
            </a:xfrm>
            <a:prstGeom prst="rect">
              <a:avLst/>
            </a:prstGeom>
            <a:grpFill/>
            <a:ln>
              <a:solidFill>
                <a:schemeClr val="bg1">
                  <a:lumMod val="50000"/>
                </a:schemeClr>
              </a:solidFill>
            </a:ln>
          </p:spPr>
          <p:txBody>
            <a:bodyPr lIns="50800" tIns="50800" rIns="50800" bIns="50800" rtlCol="0" anchor="ctr"/>
            <a:lstStyle/>
            <a:p>
              <a:pPr algn="ctr">
                <a:lnSpc>
                  <a:spcPts val="2659"/>
                </a:lnSpc>
              </a:pPr>
              <a:endParaRPr/>
            </a:p>
          </p:txBody>
        </p:sp>
      </p:grpSp>
      <p:pic>
        <p:nvPicPr>
          <p:cNvPr id="24" name="Picture 23">
            <a:extLst>
              <a:ext uri="{FF2B5EF4-FFF2-40B4-BE49-F238E27FC236}">
                <a16:creationId xmlns:a16="http://schemas.microsoft.com/office/drawing/2014/main" id="{9655A9B9-D340-0A8A-B12F-BA53E56BBD72}"/>
              </a:ext>
            </a:extLst>
          </p:cNvPr>
          <p:cNvPicPr>
            <a:picLocks noChangeAspect="1"/>
          </p:cNvPicPr>
          <p:nvPr/>
        </p:nvPicPr>
        <p:blipFill>
          <a:blip r:embed="rId4" cstate="print">
            <a:extLst>
              <a:ext uri="{28A0092B-C50C-407E-A947-70E740481C1C}">
                <a14:useLocalDpi xmlns:a14="http://schemas.microsoft.com/office/drawing/2010/main" val="0"/>
              </a:ext>
            </a:extLst>
          </a:blip>
          <a:srcRect t="28395" b="37836"/>
          <a:stretch>
            <a:fillRect/>
          </a:stretch>
        </p:blipFill>
        <p:spPr bwMode="auto">
          <a:xfrm>
            <a:off x="227956" y="-144661"/>
            <a:ext cx="5686616" cy="2675945"/>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p:spPr>
      </p:pic>
      <p:pic>
        <p:nvPicPr>
          <p:cNvPr id="25" name="Picture 24">
            <a:extLst>
              <a:ext uri="{FF2B5EF4-FFF2-40B4-BE49-F238E27FC236}">
                <a16:creationId xmlns:a16="http://schemas.microsoft.com/office/drawing/2014/main" id="{CC2672F0-BEBE-D18C-1F68-4D77B449DACF}"/>
              </a:ext>
            </a:extLst>
          </p:cNvPr>
          <p:cNvPicPr>
            <a:picLocks noChangeAspect="1"/>
          </p:cNvPicPr>
          <p:nvPr/>
        </p:nvPicPr>
        <p:blipFill rotWithShape="1">
          <a:blip r:embed="rId4" cstate="print">
            <a:alphaModFix amt="37000"/>
            <a:extLst>
              <a:ext uri="{28A0092B-C50C-407E-A947-70E740481C1C}">
                <a14:useLocalDpi xmlns:a14="http://schemas.microsoft.com/office/drawing/2010/main" val="0"/>
              </a:ext>
            </a:extLst>
          </a:blip>
          <a:srcRect t="28395" r="59329" b="37836"/>
          <a:stretch/>
        </p:blipFill>
        <p:spPr bwMode="auto">
          <a:xfrm>
            <a:off x="-2177351" y="5887306"/>
            <a:ext cx="5686616" cy="6579507"/>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a:effectLst>
            <a:outerShdw blurRad="50800" dist="50800" dir="5400000" algn="ctr" rotWithShape="0">
              <a:srgbClr val="000000">
                <a:alpha val="0"/>
              </a:srgbClr>
            </a:outerShdw>
          </a:effectLst>
        </p:spPr>
      </p:pic>
      <p:sp>
        <p:nvSpPr>
          <p:cNvPr id="27" name="Freeform 28">
            <a:extLst>
              <a:ext uri="{FF2B5EF4-FFF2-40B4-BE49-F238E27FC236}">
                <a16:creationId xmlns:a16="http://schemas.microsoft.com/office/drawing/2014/main" id="{6D358A65-5B46-40D7-53BD-81D15935D5B8}"/>
              </a:ext>
            </a:extLst>
          </p:cNvPr>
          <p:cNvSpPr>
            <a:spLocks noChangeAspect="1"/>
          </p:cNvSpPr>
          <p:nvPr/>
        </p:nvSpPr>
        <p:spPr>
          <a:xfrm>
            <a:off x="6499730" y="6713885"/>
            <a:ext cx="616444" cy="592907"/>
          </a:xfrm>
          <a:custGeom>
            <a:avLst/>
            <a:gdLst/>
            <a:ahLst/>
            <a:cxnLst/>
            <a:rect l="l" t="t" r="r" b="b"/>
            <a:pathLst>
              <a:path w="958932" h="922318">
                <a:moveTo>
                  <a:pt x="0" y="0"/>
                </a:moveTo>
                <a:lnTo>
                  <a:pt x="958931" y="0"/>
                </a:lnTo>
                <a:lnTo>
                  <a:pt x="958931" y="922317"/>
                </a:lnTo>
                <a:lnTo>
                  <a:pt x="0" y="922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W"/>
          </a:p>
        </p:txBody>
      </p:sp>
      <p:sp>
        <p:nvSpPr>
          <p:cNvPr id="28" name="Freeform 44">
            <a:extLst>
              <a:ext uri="{FF2B5EF4-FFF2-40B4-BE49-F238E27FC236}">
                <a16:creationId xmlns:a16="http://schemas.microsoft.com/office/drawing/2014/main" id="{6508A0AF-9B49-FB3D-78E9-C765A7D52ABC}"/>
              </a:ext>
            </a:extLst>
          </p:cNvPr>
          <p:cNvSpPr>
            <a:spLocks noChangeAspect="1"/>
          </p:cNvSpPr>
          <p:nvPr/>
        </p:nvSpPr>
        <p:spPr>
          <a:xfrm>
            <a:off x="6535547" y="5405385"/>
            <a:ext cx="616444" cy="626700"/>
          </a:xfrm>
          <a:custGeom>
            <a:avLst/>
            <a:gdLst/>
            <a:ahLst/>
            <a:cxnLst/>
            <a:rect l="l" t="t" r="r" b="b"/>
            <a:pathLst>
              <a:path w="1023765" h="1040796">
                <a:moveTo>
                  <a:pt x="0" y="0"/>
                </a:moveTo>
                <a:lnTo>
                  <a:pt x="1023765" y="0"/>
                </a:lnTo>
                <a:lnTo>
                  <a:pt x="1023765" y="1040796"/>
                </a:lnTo>
                <a:lnTo>
                  <a:pt x="0" y="1040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W"/>
          </a:p>
        </p:txBody>
      </p:sp>
      <p:sp>
        <p:nvSpPr>
          <p:cNvPr id="34" name="Flowchart: Connector 33">
            <a:extLst>
              <a:ext uri="{FF2B5EF4-FFF2-40B4-BE49-F238E27FC236}">
                <a16:creationId xmlns:a16="http://schemas.microsoft.com/office/drawing/2014/main" id="{FCDE8B3A-7533-3E05-6B51-C9D6AC80079F}"/>
              </a:ext>
            </a:extLst>
          </p:cNvPr>
          <p:cNvSpPr/>
          <p:nvPr/>
        </p:nvSpPr>
        <p:spPr>
          <a:xfrm>
            <a:off x="3886200" y="4866796"/>
            <a:ext cx="2421047" cy="2326775"/>
          </a:xfrm>
          <a:prstGeom prst="flowChartConnector">
            <a:avLst/>
          </a:prstGeom>
          <a:blipFill>
            <a:blip r:embed="rId9"/>
            <a:stretch>
              <a:fillRect t="-3703" b="-3703"/>
            </a:stretch>
          </a:bli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15">
            <a:extLst>
              <a:ext uri="{FF2B5EF4-FFF2-40B4-BE49-F238E27FC236}">
                <a16:creationId xmlns:a16="http://schemas.microsoft.com/office/drawing/2014/main" id="{0E8A14E1-B6F6-48CC-5FC6-488B81B5E867}"/>
              </a:ext>
            </a:extLst>
          </p:cNvPr>
          <p:cNvGrpSpPr/>
          <p:nvPr/>
        </p:nvGrpSpPr>
        <p:grpSpPr>
          <a:xfrm>
            <a:off x="12398912" y="2714045"/>
            <a:ext cx="5889088" cy="5829347"/>
            <a:chOff x="0" y="0"/>
            <a:chExt cx="1551036" cy="199364"/>
          </a:xfrm>
          <a:solidFill>
            <a:schemeClr val="tx1">
              <a:lumMod val="75000"/>
              <a:lumOff val="25000"/>
            </a:schemeClr>
          </a:solidFill>
        </p:grpSpPr>
        <p:sp>
          <p:nvSpPr>
            <p:cNvPr id="36" name="Freeform 16">
              <a:extLst>
                <a:ext uri="{FF2B5EF4-FFF2-40B4-BE49-F238E27FC236}">
                  <a16:creationId xmlns:a16="http://schemas.microsoft.com/office/drawing/2014/main" id="{7806D38D-C46E-EE47-EDE9-94B678850636}"/>
                </a:ext>
              </a:extLst>
            </p:cNvPr>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grpFill/>
            <a:ln cap="sq">
              <a:solidFill>
                <a:schemeClr val="bg1">
                  <a:lumMod val="50000"/>
                </a:schemeClr>
              </a:solidFill>
              <a:prstDash val="solid"/>
              <a:miter/>
            </a:ln>
          </p:spPr>
          <p:txBody>
            <a:bodyPr/>
            <a:lstStyle/>
            <a:p>
              <a:endParaRPr lang="en-BW"/>
            </a:p>
          </p:txBody>
        </p:sp>
        <p:sp>
          <p:nvSpPr>
            <p:cNvPr id="37" name="TextBox 17">
              <a:extLst>
                <a:ext uri="{FF2B5EF4-FFF2-40B4-BE49-F238E27FC236}">
                  <a16:creationId xmlns:a16="http://schemas.microsoft.com/office/drawing/2014/main" id="{196B644B-B60F-8632-15FA-2CEE5866012E}"/>
                </a:ext>
              </a:extLst>
            </p:cNvPr>
            <p:cNvSpPr txBox="1"/>
            <p:nvPr/>
          </p:nvSpPr>
          <p:spPr>
            <a:xfrm>
              <a:off x="0" y="-38100"/>
              <a:ext cx="1551036" cy="237464"/>
            </a:xfrm>
            <a:prstGeom prst="rect">
              <a:avLst/>
            </a:prstGeom>
            <a:grpFill/>
            <a:ln>
              <a:solidFill>
                <a:schemeClr val="bg1">
                  <a:lumMod val="50000"/>
                </a:schemeClr>
              </a:solidFill>
            </a:ln>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7064" y="7073684"/>
            <a:ext cx="4693046" cy="5119866"/>
            <a:chOff x="-56802" y="-150122"/>
            <a:chExt cx="812800" cy="886722"/>
          </a:xfrm>
        </p:grpSpPr>
        <p:sp>
          <p:nvSpPr>
            <p:cNvPr id="3" name="Freeform 3"/>
            <p:cNvSpPr/>
            <p:nvPr/>
          </p:nvSpPr>
          <p:spPr>
            <a:xfrm>
              <a:off x="-56802" y="-15012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schemeClr>
              </a:solidFill>
              <a:prstDash val="solid"/>
              <a:miter/>
            </a:ln>
          </p:spPr>
          <p:txBody>
            <a:bodyPr/>
            <a:lstStyle/>
            <a:p>
              <a:endParaRPr lang="en-BW"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1519313" y="1114517"/>
            <a:ext cx="7019698" cy="9611347"/>
          </a:xfrm>
          <a:prstGeom prst="rect">
            <a:avLst/>
          </a:prstGeom>
        </p:spPr>
        <p:txBody>
          <a:bodyPr lIns="50800" tIns="50800" rIns="50800" bIns="50800" rtlCol="0" anchor="ctr"/>
          <a:lstStyle/>
          <a:p>
            <a:pPr algn="ctr">
              <a:lnSpc>
                <a:spcPts val="2659"/>
              </a:lnSpc>
              <a:spcBef>
                <a:spcPct val="0"/>
              </a:spcBef>
            </a:pPr>
            <a:endParaRPr/>
          </a:p>
        </p:txBody>
      </p:sp>
      <p:pic>
        <p:nvPicPr>
          <p:cNvPr id="6" name="Picture 5">
            <a:extLst>
              <a:ext uri="{FF2B5EF4-FFF2-40B4-BE49-F238E27FC236}">
                <a16:creationId xmlns:a16="http://schemas.microsoft.com/office/drawing/2014/main" id="{A53DD6F7-0EC1-0539-E63D-4F65D7AD7CF3}"/>
              </a:ext>
            </a:extLst>
          </p:cNvPr>
          <p:cNvPicPr>
            <a:picLocks noChangeAspect="1"/>
          </p:cNvPicPr>
          <p:nvPr/>
        </p:nvPicPr>
        <p:blipFill>
          <a:blip r:embed="rId3"/>
          <a:stretch>
            <a:fillRect/>
          </a:stretch>
        </p:blipFill>
        <p:spPr>
          <a:xfrm>
            <a:off x="6307657" y="1114517"/>
            <a:ext cx="3338892" cy="3338892"/>
          </a:xfrm>
          <a:prstGeom prst="rect">
            <a:avLst/>
          </a:prstGeom>
        </p:spPr>
      </p:pic>
      <p:pic>
        <p:nvPicPr>
          <p:cNvPr id="9" name="Picture 8">
            <a:extLst>
              <a:ext uri="{FF2B5EF4-FFF2-40B4-BE49-F238E27FC236}">
                <a16:creationId xmlns:a16="http://schemas.microsoft.com/office/drawing/2014/main" id="{0BDC6A5D-0F3A-D1FF-C089-845CF90B6E0D}"/>
              </a:ext>
            </a:extLst>
          </p:cNvPr>
          <p:cNvPicPr>
            <a:picLocks noChangeAspect="1"/>
          </p:cNvPicPr>
          <p:nvPr/>
        </p:nvPicPr>
        <p:blipFill>
          <a:blip r:embed="rId4"/>
          <a:stretch>
            <a:fillRect/>
          </a:stretch>
        </p:blipFill>
        <p:spPr>
          <a:xfrm>
            <a:off x="10469120" y="1114517"/>
            <a:ext cx="3338892" cy="3338892"/>
          </a:xfrm>
          <a:prstGeom prst="rect">
            <a:avLst/>
          </a:prstGeom>
        </p:spPr>
      </p:pic>
      <p:pic>
        <p:nvPicPr>
          <p:cNvPr id="13" name="Picture 12" descr="A heart with flames in the middle&#10;&#10;Description automatically generated">
            <a:extLst>
              <a:ext uri="{FF2B5EF4-FFF2-40B4-BE49-F238E27FC236}">
                <a16:creationId xmlns:a16="http://schemas.microsoft.com/office/drawing/2014/main" id="{561AC980-D15D-97CB-E20C-BAA3C14ED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105" y="5872059"/>
            <a:ext cx="3338892" cy="3338892"/>
          </a:xfrm>
          <a:prstGeom prst="rect">
            <a:avLst/>
          </a:prstGeom>
        </p:spPr>
      </p:pic>
      <p:grpSp>
        <p:nvGrpSpPr>
          <p:cNvPr id="15" name="Group 2">
            <a:extLst>
              <a:ext uri="{FF2B5EF4-FFF2-40B4-BE49-F238E27FC236}">
                <a16:creationId xmlns:a16="http://schemas.microsoft.com/office/drawing/2014/main" id="{D93647BD-9E1A-B1F4-3033-28F02CAFDAED}"/>
              </a:ext>
            </a:extLst>
          </p:cNvPr>
          <p:cNvGrpSpPr/>
          <p:nvPr/>
        </p:nvGrpSpPr>
        <p:grpSpPr>
          <a:xfrm>
            <a:off x="-719078" y="-584818"/>
            <a:ext cx="5852064" cy="11397001"/>
            <a:chOff x="0" y="-38100"/>
            <a:chExt cx="1044090" cy="2913572"/>
          </a:xfrm>
          <a:solidFill>
            <a:schemeClr val="tx1">
              <a:lumMod val="65000"/>
              <a:lumOff val="35000"/>
            </a:schemeClr>
          </a:solidFill>
        </p:grpSpPr>
        <p:sp>
          <p:nvSpPr>
            <p:cNvPr id="16" name="Freeform 3">
              <a:extLst>
                <a:ext uri="{FF2B5EF4-FFF2-40B4-BE49-F238E27FC236}">
                  <a16:creationId xmlns:a16="http://schemas.microsoft.com/office/drawing/2014/main" id="{7BFF057F-65DB-91AC-7D3D-2F353372EF9A}"/>
                </a:ext>
              </a:extLst>
            </p:cNvPr>
            <p:cNvSpPr/>
            <p:nvPr/>
          </p:nvSpPr>
          <p:spPr>
            <a:xfrm>
              <a:off x="0" y="0"/>
              <a:ext cx="1044090" cy="2875472"/>
            </a:xfrm>
            <a:custGeom>
              <a:avLst/>
              <a:gdLst/>
              <a:ahLst/>
              <a:cxnLst/>
              <a:rect l="l" t="t" r="r" b="b"/>
              <a:pathLst>
                <a:path w="1044090" h="2875472">
                  <a:moveTo>
                    <a:pt x="0" y="0"/>
                  </a:moveTo>
                  <a:lnTo>
                    <a:pt x="1044090" y="0"/>
                  </a:lnTo>
                  <a:lnTo>
                    <a:pt x="1044090" y="2875472"/>
                  </a:lnTo>
                  <a:lnTo>
                    <a:pt x="0" y="2875472"/>
                  </a:lnTo>
                  <a:close/>
                </a:path>
              </a:pathLst>
            </a:custGeom>
            <a:grpFill/>
            <a:ln cap="sq">
              <a:noFill/>
              <a:prstDash val="solid"/>
              <a:miter/>
            </a:ln>
          </p:spPr>
          <p:txBody>
            <a:bodyPr/>
            <a:lstStyle/>
            <a:p>
              <a:endParaRPr lang="en-BW"/>
            </a:p>
          </p:txBody>
        </p:sp>
        <p:sp>
          <p:nvSpPr>
            <p:cNvPr id="17" name="TextBox 4">
              <a:extLst>
                <a:ext uri="{FF2B5EF4-FFF2-40B4-BE49-F238E27FC236}">
                  <a16:creationId xmlns:a16="http://schemas.microsoft.com/office/drawing/2014/main" id="{119B7933-0BA4-22D8-474F-BBF91774556D}"/>
                </a:ext>
              </a:extLst>
            </p:cNvPr>
            <p:cNvSpPr txBox="1"/>
            <p:nvPr/>
          </p:nvSpPr>
          <p:spPr>
            <a:xfrm>
              <a:off x="0" y="-38100"/>
              <a:ext cx="1044090" cy="2913572"/>
            </a:xfrm>
            <a:prstGeom prst="rect">
              <a:avLst/>
            </a:prstGeom>
            <a:grpFill/>
          </p:spPr>
          <p:txBody>
            <a:bodyPr lIns="50800" tIns="50800" rIns="50800" bIns="50800" rtlCol="0" anchor="ctr"/>
            <a:lstStyle/>
            <a:p>
              <a:pPr marL="0" lvl="0" indent="0" algn="ctr">
                <a:lnSpc>
                  <a:spcPts val="2659"/>
                </a:lnSpc>
                <a:spcBef>
                  <a:spcPct val="0"/>
                </a:spcBef>
              </a:pPr>
              <a:endParaRPr dirty="0"/>
            </a:p>
          </p:txBody>
        </p:sp>
      </p:grpSp>
      <p:sp>
        <p:nvSpPr>
          <p:cNvPr id="18" name="TextBox 17">
            <a:extLst>
              <a:ext uri="{FF2B5EF4-FFF2-40B4-BE49-F238E27FC236}">
                <a16:creationId xmlns:a16="http://schemas.microsoft.com/office/drawing/2014/main" id="{DD8A7ADD-8B2F-B02C-4C39-450443C34F97}"/>
              </a:ext>
            </a:extLst>
          </p:cNvPr>
          <p:cNvSpPr txBox="1"/>
          <p:nvPr/>
        </p:nvSpPr>
        <p:spPr>
          <a:xfrm>
            <a:off x="419838" y="571500"/>
            <a:ext cx="4087979" cy="2554545"/>
          </a:xfrm>
          <a:prstGeom prst="rect">
            <a:avLst/>
          </a:prstGeom>
          <a:noFill/>
        </p:spPr>
        <p:txBody>
          <a:bodyPr wrap="none" rtlCol="0">
            <a:spAutoFit/>
          </a:bodyPr>
          <a:lstStyle/>
          <a:p>
            <a:pPr algn="r"/>
            <a:r>
              <a:rPr lang="en-US" sz="8000" b="1" dirty="0">
                <a:solidFill>
                  <a:schemeClr val="bg1"/>
                </a:solidFill>
                <a:latin typeface="Poppins" panose="00000500000000000000" pitchFamily="2" charset="0"/>
                <a:cs typeface="Poppins" panose="00000500000000000000" pitchFamily="2" charset="0"/>
              </a:rPr>
              <a:t>OUR </a:t>
            </a:r>
          </a:p>
          <a:p>
            <a:pPr algn="r"/>
            <a:r>
              <a:rPr lang="en-US" sz="8000" b="1" dirty="0">
                <a:solidFill>
                  <a:schemeClr val="bg1"/>
                </a:solidFill>
                <a:latin typeface="Poppins" panose="00000500000000000000" pitchFamily="2" charset="0"/>
                <a:cs typeface="Poppins" panose="00000500000000000000" pitchFamily="2" charset="0"/>
              </a:rPr>
              <a:t>VALUES</a:t>
            </a:r>
            <a:endParaRPr lang="en-BW" sz="8000" b="1" dirty="0">
              <a:solidFill>
                <a:schemeClr val="bg1"/>
              </a:solidFill>
              <a:latin typeface="Poppins" panose="00000500000000000000" pitchFamily="2" charset="0"/>
              <a:cs typeface="Poppins" panose="00000500000000000000" pitchFamily="2" charset="0"/>
            </a:endParaRPr>
          </a:p>
        </p:txBody>
      </p:sp>
      <p:pic>
        <p:nvPicPr>
          <p:cNvPr id="20" name="Picture 19" descr="A black and white symbol&#10;&#10;Description automatically generated">
            <a:extLst>
              <a:ext uri="{FF2B5EF4-FFF2-40B4-BE49-F238E27FC236}">
                <a16:creationId xmlns:a16="http://schemas.microsoft.com/office/drawing/2014/main" id="{87103B9D-8470-CDA2-637C-69BE8004CE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8999" y="1073376"/>
            <a:ext cx="2527607" cy="3538650"/>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BD8278E8-0AA6-4953-2B79-ACB10C6C72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2460" y="5881064"/>
            <a:ext cx="3114757" cy="3114757"/>
          </a:xfrm>
          <a:prstGeom prst="rect">
            <a:avLst/>
          </a:prstGeom>
        </p:spPr>
      </p:pic>
      <p:sp>
        <p:nvSpPr>
          <p:cNvPr id="24" name="TextBox 23">
            <a:extLst>
              <a:ext uri="{FF2B5EF4-FFF2-40B4-BE49-F238E27FC236}">
                <a16:creationId xmlns:a16="http://schemas.microsoft.com/office/drawing/2014/main" id="{4179F07A-CF97-0176-EE27-F4F4BFC77824}"/>
              </a:ext>
            </a:extLst>
          </p:cNvPr>
          <p:cNvSpPr txBox="1"/>
          <p:nvPr/>
        </p:nvSpPr>
        <p:spPr>
          <a:xfrm>
            <a:off x="6550635" y="4821293"/>
            <a:ext cx="2743200"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TEAMWORK </a:t>
            </a:r>
            <a:endParaRPr lang="en-BW" sz="3200" b="1" dirty="0">
              <a:latin typeface="Poppins" panose="00000500000000000000" pitchFamily="2" charset="0"/>
              <a:cs typeface="Poppins" panose="00000500000000000000" pitchFamily="2" charset="0"/>
            </a:endParaRPr>
          </a:p>
        </p:txBody>
      </p:sp>
      <p:sp>
        <p:nvSpPr>
          <p:cNvPr id="26" name="TextBox 25">
            <a:extLst>
              <a:ext uri="{FF2B5EF4-FFF2-40B4-BE49-F238E27FC236}">
                <a16:creationId xmlns:a16="http://schemas.microsoft.com/office/drawing/2014/main" id="{AD2C9CE5-E924-D757-A6DD-79FA22B58105}"/>
              </a:ext>
            </a:extLst>
          </p:cNvPr>
          <p:cNvSpPr txBox="1"/>
          <p:nvPr/>
        </p:nvSpPr>
        <p:spPr>
          <a:xfrm>
            <a:off x="10230217" y="4821294"/>
            <a:ext cx="3522916"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TRANSPARENCY </a:t>
            </a:r>
            <a:endParaRPr lang="en-BW" sz="3200" b="1" dirty="0">
              <a:latin typeface="Poppins" panose="00000500000000000000" pitchFamily="2" charset="0"/>
              <a:cs typeface="Poppins" panose="00000500000000000000" pitchFamily="2" charset="0"/>
            </a:endParaRPr>
          </a:p>
        </p:txBody>
      </p:sp>
      <p:sp>
        <p:nvSpPr>
          <p:cNvPr id="27" name="TextBox 26">
            <a:extLst>
              <a:ext uri="{FF2B5EF4-FFF2-40B4-BE49-F238E27FC236}">
                <a16:creationId xmlns:a16="http://schemas.microsoft.com/office/drawing/2014/main" id="{2133744A-095F-0AAE-D216-A99988C0252E}"/>
              </a:ext>
            </a:extLst>
          </p:cNvPr>
          <p:cNvSpPr txBox="1"/>
          <p:nvPr/>
        </p:nvSpPr>
        <p:spPr>
          <a:xfrm>
            <a:off x="14777398" y="4761093"/>
            <a:ext cx="2822559"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EXCELLENCE </a:t>
            </a:r>
            <a:endParaRPr lang="en-BW" sz="3200" b="1" dirty="0">
              <a:latin typeface="Poppins" panose="00000500000000000000" pitchFamily="2" charset="0"/>
              <a:cs typeface="Poppins" panose="00000500000000000000" pitchFamily="2" charset="0"/>
            </a:endParaRPr>
          </a:p>
        </p:txBody>
      </p:sp>
      <p:sp>
        <p:nvSpPr>
          <p:cNvPr id="28" name="TextBox 27">
            <a:extLst>
              <a:ext uri="{FF2B5EF4-FFF2-40B4-BE49-F238E27FC236}">
                <a16:creationId xmlns:a16="http://schemas.microsoft.com/office/drawing/2014/main" id="{27E891A2-66CE-611B-E054-E1D352AD22EE}"/>
              </a:ext>
            </a:extLst>
          </p:cNvPr>
          <p:cNvSpPr txBox="1"/>
          <p:nvPr/>
        </p:nvSpPr>
        <p:spPr>
          <a:xfrm>
            <a:off x="6919686" y="9210951"/>
            <a:ext cx="2005097"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PASSION  </a:t>
            </a:r>
            <a:endParaRPr lang="en-BW" sz="3200" b="1" dirty="0">
              <a:latin typeface="Poppins" panose="00000500000000000000" pitchFamily="2" charset="0"/>
              <a:cs typeface="Poppins" panose="00000500000000000000" pitchFamily="2" charset="0"/>
            </a:endParaRPr>
          </a:p>
        </p:txBody>
      </p:sp>
      <p:sp>
        <p:nvSpPr>
          <p:cNvPr id="29" name="TextBox 28">
            <a:extLst>
              <a:ext uri="{FF2B5EF4-FFF2-40B4-BE49-F238E27FC236}">
                <a16:creationId xmlns:a16="http://schemas.microsoft.com/office/drawing/2014/main" id="{0DDF3452-1579-CA3B-F054-D769D81773A5}"/>
              </a:ext>
            </a:extLst>
          </p:cNvPr>
          <p:cNvSpPr txBox="1"/>
          <p:nvPr/>
        </p:nvSpPr>
        <p:spPr>
          <a:xfrm>
            <a:off x="10830467" y="9276067"/>
            <a:ext cx="2005097"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  </a:t>
            </a:r>
            <a:endParaRPr lang="en-BW" sz="3200" b="1" dirty="0">
              <a:latin typeface="Poppins" panose="00000500000000000000" pitchFamily="2" charset="0"/>
              <a:cs typeface="Poppins" panose="00000500000000000000" pitchFamily="2" charset="0"/>
            </a:endParaRPr>
          </a:p>
        </p:txBody>
      </p:sp>
      <p:sp>
        <p:nvSpPr>
          <p:cNvPr id="30" name="TextBox 29">
            <a:extLst>
              <a:ext uri="{FF2B5EF4-FFF2-40B4-BE49-F238E27FC236}">
                <a16:creationId xmlns:a16="http://schemas.microsoft.com/office/drawing/2014/main" id="{84CF0752-028F-463D-FEB1-E59D49D998B5}"/>
              </a:ext>
            </a:extLst>
          </p:cNvPr>
          <p:cNvSpPr txBox="1"/>
          <p:nvPr/>
        </p:nvSpPr>
        <p:spPr>
          <a:xfrm>
            <a:off x="9879466" y="9276067"/>
            <a:ext cx="4217534"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ACCOUNTABILITY </a:t>
            </a:r>
            <a:endParaRPr lang="en-BW" sz="3200" b="1" dirty="0">
              <a:latin typeface="Poppins" panose="00000500000000000000" pitchFamily="2" charset="0"/>
              <a:cs typeface="Poppins" panose="00000500000000000000" pitchFamily="2" charset="0"/>
            </a:endParaRPr>
          </a:p>
        </p:txBody>
      </p:sp>
      <p:pic>
        <p:nvPicPr>
          <p:cNvPr id="10" name="Picture 9" descr="A group of people posing for a photo&#10;&#10;Description automatically generated">
            <a:extLst>
              <a:ext uri="{FF2B5EF4-FFF2-40B4-BE49-F238E27FC236}">
                <a16:creationId xmlns:a16="http://schemas.microsoft.com/office/drawing/2014/main" id="{B730937C-47B2-8652-EA0E-68DB463E9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633"/>
          <a:stretch/>
        </p:blipFill>
        <p:spPr>
          <a:xfrm>
            <a:off x="-168824" y="4280689"/>
            <a:ext cx="5301810" cy="5246683"/>
          </a:xfrm>
          <a:prstGeom prst="rect">
            <a:avLst/>
          </a:prstGeom>
        </p:spPr>
      </p:pic>
    </p:spTree>
    <p:extLst>
      <p:ext uri="{BB962C8B-B14F-4D97-AF65-F5344CB8AC3E}">
        <p14:creationId xmlns:p14="http://schemas.microsoft.com/office/powerpoint/2010/main" val="858947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EFFBB901-6D55-4D89-59DD-F6C51AA04649}"/>
              </a:ext>
            </a:extLst>
          </p:cNvPr>
          <p:cNvSpPr/>
          <p:nvPr/>
        </p:nvSpPr>
        <p:spPr>
          <a:xfrm>
            <a:off x="8313" y="3816938"/>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72406" b="-64482"/>
            </a:stretch>
          </a:blipFill>
        </p:spPr>
        <p:txBody>
          <a:bodyPr/>
          <a:lstStyle/>
          <a:p>
            <a:endParaRPr lang="en-BW"/>
          </a:p>
        </p:txBody>
      </p:sp>
      <p:sp>
        <p:nvSpPr>
          <p:cNvPr id="8" name="TextBox 8"/>
          <p:cNvSpPr txBox="1"/>
          <p:nvPr/>
        </p:nvSpPr>
        <p:spPr>
          <a:xfrm>
            <a:off x="3188368" y="342900"/>
            <a:ext cx="13335000" cy="8203999"/>
          </a:xfrm>
          <a:prstGeom prst="rect">
            <a:avLst/>
          </a:prstGeom>
        </p:spPr>
        <p:txBody>
          <a:bodyPr lIns="50800" tIns="50800" rIns="50800" bIns="50800" rtlCol="0" anchor="ctr"/>
          <a:lstStyle/>
          <a:p>
            <a:pPr marL="0" lvl="0" indent="0" algn="ctr">
              <a:lnSpc>
                <a:spcPts val="2659"/>
              </a:lnSpc>
              <a:spcBef>
                <a:spcPct val="0"/>
              </a:spcBef>
            </a:pPr>
            <a:endParaRPr>
              <a:solidFill>
                <a:schemeClr val="tx1">
                  <a:lumMod val="65000"/>
                  <a:lumOff val="35000"/>
                </a:schemeClr>
              </a:solidFill>
            </a:endParaRPr>
          </a:p>
        </p:txBody>
      </p:sp>
      <p:graphicFrame>
        <p:nvGraphicFramePr>
          <p:cNvPr id="12" name="TextBox 4">
            <a:extLst>
              <a:ext uri="{FF2B5EF4-FFF2-40B4-BE49-F238E27FC236}">
                <a16:creationId xmlns:a16="http://schemas.microsoft.com/office/drawing/2014/main" id="{694BF0D5-920F-E909-4BB7-60382390E7CD}"/>
              </a:ext>
            </a:extLst>
          </p:cNvPr>
          <p:cNvGraphicFramePr/>
          <p:nvPr>
            <p:extLst>
              <p:ext uri="{D42A27DB-BD31-4B8C-83A1-F6EECF244321}">
                <p14:modId xmlns:p14="http://schemas.microsoft.com/office/powerpoint/2010/main" val="3133948864"/>
              </p:ext>
            </p:extLst>
          </p:nvPr>
        </p:nvGraphicFramePr>
        <p:xfrm>
          <a:off x="2893048" y="1996620"/>
          <a:ext cx="13856368" cy="6804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64D833B6-6567-2DDC-CEA6-6D6F9809311C}"/>
              </a:ext>
            </a:extLst>
          </p:cNvPr>
          <p:cNvSpPr txBox="1"/>
          <p:nvPr/>
        </p:nvSpPr>
        <p:spPr>
          <a:xfrm>
            <a:off x="2893048" y="936543"/>
            <a:ext cx="13627768" cy="1015663"/>
          </a:xfrm>
          <a:prstGeom prst="rect">
            <a:avLst/>
          </a:prstGeom>
          <a:noFill/>
        </p:spPr>
        <p:txBody>
          <a:bodyPr wrap="square" rtlCol="0">
            <a:spAutoFit/>
          </a:bodyPr>
          <a:lstStyle/>
          <a:p>
            <a:r>
              <a:rPr lang="en-BW" sz="6000" b="1" dirty="0">
                <a:latin typeface="Poppins" panose="00000500000000000000" pitchFamily="2" charset="0"/>
                <a:cs typeface="Poppins" panose="00000500000000000000" pitchFamily="2" charset="0"/>
              </a:rPr>
              <a:t>COMPANY </a:t>
            </a:r>
            <a:r>
              <a:rPr lang="en-US" sz="6000" b="1" dirty="0">
                <a:latin typeface="Poppins" panose="00000500000000000000" pitchFamily="2" charset="0"/>
                <a:cs typeface="Poppins" panose="00000500000000000000" pitchFamily="2" charset="0"/>
              </a:rPr>
              <a:t>OVERVIEW</a:t>
            </a:r>
          </a:p>
        </p:txBody>
      </p:sp>
      <p:grpSp>
        <p:nvGrpSpPr>
          <p:cNvPr id="3" name="Group 2">
            <a:extLst>
              <a:ext uri="{FF2B5EF4-FFF2-40B4-BE49-F238E27FC236}">
                <a16:creationId xmlns:a16="http://schemas.microsoft.com/office/drawing/2014/main" id="{D7F89F04-5B2E-2753-8C12-60A75EFD26CE}"/>
              </a:ext>
            </a:extLst>
          </p:cNvPr>
          <p:cNvGrpSpPr/>
          <p:nvPr/>
        </p:nvGrpSpPr>
        <p:grpSpPr>
          <a:xfrm>
            <a:off x="-2123887" y="-2346523"/>
            <a:ext cx="4693046" cy="4693046"/>
            <a:chOff x="0" y="0"/>
            <a:chExt cx="812800" cy="812800"/>
          </a:xfrm>
        </p:grpSpPr>
        <p:sp>
          <p:nvSpPr>
            <p:cNvPr id="4" name="Freeform 3">
              <a:extLst>
                <a:ext uri="{FF2B5EF4-FFF2-40B4-BE49-F238E27FC236}">
                  <a16:creationId xmlns:a16="http://schemas.microsoft.com/office/drawing/2014/main" id="{405F5D80-D306-3DC2-1943-90B026B6116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schemeClr>
              </a:solidFill>
              <a:prstDash val="solid"/>
              <a:miter/>
            </a:ln>
          </p:spPr>
          <p:txBody>
            <a:bodyPr/>
            <a:lstStyle/>
            <a:p>
              <a:endParaRPr lang="en-BW" dirty="0"/>
            </a:p>
          </p:txBody>
        </p:sp>
        <p:sp>
          <p:nvSpPr>
            <p:cNvPr id="5" name="TextBox 4">
              <a:extLst>
                <a:ext uri="{FF2B5EF4-FFF2-40B4-BE49-F238E27FC236}">
                  <a16:creationId xmlns:a16="http://schemas.microsoft.com/office/drawing/2014/main" id="{AC052506-1742-388A-A6AD-0B4A7F25808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2">
            <a:extLst>
              <a:ext uri="{FF2B5EF4-FFF2-40B4-BE49-F238E27FC236}">
                <a16:creationId xmlns:a16="http://schemas.microsoft.com/office/drawing/2014/main" id="{B2DAF557-B7CE-A049-F7A0-012BEB791BCF}"/>
              </a:ext>
            </a:extLst>
          </p:cNvPr>
          <p:cNvGrpSpPr/>
          <p:nvPr/>
        </p:nvGrpSpPr>
        <p:grpSpPr>
          <a:xfrm>
            <a:off x="15773400" y="7505700"/>
            <a:ext cx="4693046" cy="5119866"/>
            <a:chOff x="-56802" y="-150122"/>
            <a:chExt cx="812800" cy="886722"/>
          </a:xfrm>
        </p:grpSpPr>
        <p:sp>
          <p:nvSpPr>
            <p:cNvPr id="7" name="Freeform 3">
              <a:extLst>
                <a:ext uri="{FF2B5EF4-FFF2-40B4-BE49-F238E27FC236}">
                  <a16:creationId xmlns:a16="http://schemas.microsoft.com/office/drawing/2014/main" id="{27877FA8-0CA7-55D9-8DDA-B79B252A644A}"/>
                </a:ext>
              </a:extLst>
            </p:cNvPr>
            <p:cNvSpPr/>
            <p:nvPr/>
          </p:nvSpPr>
          <p:spPr>
            <a:xfrm>
              <a:off x="-56802" y="-15012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chemeClr val="tx1">
                  <a:lumMod val="50000"/>
                  <a:lumOff val="50000"/>
                  <a:alpha val="29000"/>
                </a:schemeClr>
              </a:solidFill>
              <a:prstDash val="solid"/>
              <a:miter/>
            </a:ln>
          </p:spPr>
          <p:txBody>
            <a:bodyPr/>
            <a:lstStyle/>
            <a:p>
              <a:endParaRPr lang="en-BW" dirty="0"/>
            </a:p>
          </p:txBody>
        </p:sp>
        <p:sp>
          <p:nvSpPr>
            <p:cNvPr id="9" name="TextBox 4">
              <a:extLst>
                <a:ext uri="{FF2B5EF4-FFF2-40B4-BE49-F238E27FC236}">
                  <a16:creationId xmlns:a16="http://schemas.microsoft.com/office/drawing/2014/main" id="{DB1ED4A5-483F-B565-3617-06DFFFDD6DD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a:extLst>
              <a:ext uri="{FF2B5EF4-FFF2-40B4-BE49-F238E27FC236}">
                <a16:creationId xmlns:a16="http://schemas.microsoft.com/office/drawing/2014/main" id="{88FA6615-01FE-A7EE-73CD-59DF0781CAE6}"/>
              </a:ext>
            </a:extLst>
          </p:cNvPr>
          <p:cNvSpPr/>
          <p:nvPr/>
        </p:nvSpPr>
        <p:spPr>
          <a:xfrm rot="5400000">
            <a:off x="8469982" y="-44234"/>
            <a:ext cx="1364661" cy="1937400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solidFill>
                <a:sysClr val="windowText" lastClr="000000"/>
              </a:solidFill>
            </a:endParaRPr>
          </a:p>
        </p:txBody>
      </p:sp>
      <p:sp>
        <p:nvSpPr>
          <p:cNvPr id="11" name="TextBox 10">
            <a:extLst>
              <a:ext uri="{FF2B5EF4-FFF2-40B4-BE49-F238E27FC236}">
                <a16:creationId xmlns:a16="http://schemas.microsoft.com/office/drawing/2014/main" id="{ECBFED88-5E04-F284-98F8-A209C5E34714}"/>
              </a:ext>
            </a:extLst>
          </p:cNvPr>
          <p:cNvSpPr txBox="1"/>
          <p:nvPr/>
        </p:nvSpPr>
        <p:spPr>
          <a:xfrm>
            <a:off x="6308424" y="9312485"/>
            <a:ext cx="5687775" cy="584776"/>
          </a:xfrm>
          <a:prstGeom prst="rect">
            <a:avLst/>
          </a:prstGeom>
          <a:solidFill>
            <a:schemeClr val="tx1">
              <a:lumMod val="75000"/>
              <a:lumOff val="25000"/>
            </a:schemeClr>
          </a:solidFill>
          <a:ln>
            <a:solidFill>
              <a:schemeClr val="tx1">
                <a:lumMod val="75000"/>
                <a:lumOff val="25000"/>
              </a:schemeClr>
            </a:solidFill>
          </a:ln>
        </p:spPr>
        <p:txBody>
          <a:bodyPr wrap="none" rtlCol="0">
            <a:spAutoFit/>
          </a:bodyPr>
          <a:lstStyle/>
          <a:p>
            <a:pPr algn="ctr" defTabSz="685800"/>
            <a:r>
              <a:rPr lang="en-US" sz="3200" kern="0" dirty="0">
                <a:solidFill>
                  <a:schemeClr val="bg1"/>
                </a:solidFill>
              </a:rPr>
              <a:t>Driven by passion for </a:t>
            </a:r>
            <a:r>
              <a:rPr lang="en-BW" sz="3200" kern="0" dirty="0">
                <a:solidFill>
                  <a:schemeClr val="bg1"/>
                </a:solidFill>
              </a:rPr>
              <a:t>innovation.</a:t>
            </a:r>
            <a:endParaRPr lang="en-GB" sz="3200" kern="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23F75F8B-D4D0-ADE5-0558-2AB1E19964B4}"/>
              </a:ext>
            </a:extLst>
          </p:cNvPr>
          <p:cNvSpPr/>
          <p:nvPr/>
        </p:nvSpPr>
        <p:spPr>
          <a:xfrm>
            <a:off x="304800" y="114300"/>
            <a:ext cx="17678400" cy="2039545"/>
          </a:xfrm>
          <a:prstGeom prst="rect">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W"/>
          </a:p>
        </p:txBody>
      </p:sp>
      <p:sp>
        <p:nvSpPr>
          <p:cNvPr id="3" name="Freeform 3"/>
          <p:cNvSpPr/>
          <p:nvPr/>
        </p:nvSpPr>
        <p:spPr>
          <a:xfrm>
            <a:off x="247242" y="217890"/>
            <a:ext cx="17793515" cy="9802410"/>
          </a:xfrm>
          <a:custGeom>
            <a:avLst/>
            <a:gdLst/>
            <a:ahLst/>
            <a:cxnLst/>
            <a:rect l="l" t="t" r="r" b="b"/>
            <a:pathLst>
              <a:path w="4982580" h="2744893">
                <a:moveTo>
                  <a:pt x="0" y="0"/>
                </a:moveTo>
                <a:lnTo>
                  <a:pt x="4982580" y="0"/>
                </a:lnTo>
                <a:lnTo>
                  <a:pt x="4982580" y="2744893"/>
                </a:lnTo>
                <a:lnTo>
                  <a:pt x="0" y="2744893"/>
                </a:lnTo>
                <a:close/>
              </a:path>
            </a:pathLst>
          </a:custGeom>
          <a:solidFill>
            <a:srgbClr val="000000">
              <a:alpha val="0"/>
            </a:srgbClr>
          </a:solidFill>
          <a:ln w="228600" cap="sq">
            <a:solidFill>
              <a:schemeClr val="tx1">
                <a:lumMod val="65000"/>
                <a:lumOff val="35000"/>
              </a:schemeClr>
            </a:solidFill>
            <a:prstDash val="solid"/>
            <a:miter/>
          </a:ln>
        </p:spPr>
        <p:txBody>
          <a:bodyPr/>
          <a:lstStyle/>
          <a:p>
            <a:endParaRPr lang="en-BW" dirty="0"/>
          </a:p>
        </p:txBody>
      </p:sp>
      <p:sp>
        <p:nvSpPr>
          <p:cNvPr id="24" name="TextBox 24"/>
          <p:cNvSpPr txBox="1"/>
          <p:nvPr/>
        </p:nvSpPr>
        <p:spPr>
          <a:xfrm>
            <a:off x="3009899" y="394143"/>
            <a:ext cx="12268200" cy="1562864"/>
          </a:xfrm>
          <a:prstGeom prst="rect">
            <a:avLst/>
          </a:prstGeom>
        </p:spPr>
        <p:txBody>
          <a:bodyPr wrap="square" lIns="0" tIns="0" rIns="0" bIns="0" rtlCol="0" anchor="t">
            <a:spAutoFit/>
          </a:bodyPr>
          <a:lstStyle/>
          <a:p>
            <a:pPr marL="0" lvl="0" indent="0" algn="ctr">
              <a:lnSpc>
                <a:spcPts val="6300"/>
              </a:lnSpc>
              <a:spcBef>
                <a:spcPct val="0"/>
              </a:spcBef>
            </a:pPr>
            <a:r>
              <a:rPr lang="en-US" sz="4500" dirty="0">
                <a:solidFill>
                  <a:schemeClr val="bg1"/>
                </a:solidFill>
                <a:latin typeface="Open Sans Extra Bold"/>
                <a:ea typeface="Open Sans Extra Bold"/>
                <a:cs typeface="Open Sans Extra Bold"/>
                <a:sym typeface="Open Sans Extra Bold"/>
              </a:rPr>
              <a:t>INDUSTRY COMPLIANCE, REGISTRATION, ACCREDITATION AND AFFILIATIONS </a:t>
            </a:r>
          </a:p>
        </p:txBody>
      </p:sp>
      <p:pic>
        <p:nvPicPr>
          <p:cNvPr id="47" name="Picture 46" descr="A circular logo with black text&#10;&#10;Description automatically generated">
            <a:extLst>
              <a:ext uri="{FF2B5EF4-FFF2-40B4-BE49-F238E27FC236}">
                <a16:creationId xmlns:a16="http://schemas.microsoft.com/office/drawing/2014/main" id="{7027B4C5-9121-2C80-E867-DFF6657695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4364" y="2194557"/>
            <a:ext cx="2857497" cy="2857497"/>
          </a:xfrm>
          <a:prstGeom prst="rect">
            <a:avLst/>
          </a:prstGeom>
        </p:spPr>
      </p:pic>
      <p:pic>
        <p:nvPicPr>
          <p:cNvPr id="48" name="Picture 4">
            <a:extLst>
              <a:ext uri="{FF2B5EF4-FFF2-40B4-BE49-F238E27FC236}">
                <a16:creationId xmlns:a16="http://schemas.microsoft.com/office/drawing/2014/main" id="{08A04551-FFD8-823D-B289-4520D619D1F8}"/>
              </a:ext>
            </a:extLst>
          </p:cNvPr>
          <p:cNvPicPr>
            <a:picLocks noChangeAspect="1" noChangeArrowheads="1"/>
          </p:cNvPicPr>
          <p:nvPr/>
        </p:nvPicPr>
        <p:blipFill>
          <a:blip r:embed="rId3" cstate="print"/>
          <a:srcRect/>
          <a:stretch>
            <a:fillRect/>
          </a:stretch>
        </p:blipFill>
        <p:spPr bwMode="auto">
          <a:xfrm>
            <a:off x="8750433" y="2274653"/>
            <a:ext cx="4345940" cy="2405906"/>
          </a:xfrm>
          <a:prstGeom prst="rect">
            <a:avLst/>
          </a:prstGeom>
          <a:noFill/>
          <a:ln w="9525">
            <a:noFill/>
            <a:miter lim="800000"/>
            <a:headEnd/>
            <a:tailEnd/>
          </a:ln>
        </p:spPr>
      </p:pic>
      <p:pic>
        <p:nvPicPr>
          <p:cNvPr id="49" name="Picture 48">
            <a:extLst>
              <a:ext uri="{FF2B5EF4-FFF2-40B4-BE49-F238E27FC236}">
                <a16:creationId xmlns:a16="http://schemas.microsoft.com/office/drawing/2014/main" id="{16A05DE8-15A3-A77F-1AE1-E097A6311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8589" y="2349157"/>
            <a:ext cx="3803818" cy="2445311"/>
          </a:xfrm>
          <a:prstGeom prst="rect">
            <a:avLst/>
          </a:prstGeom>
          <a:solidFill>
            <a:schemeClr val="bg1"/>
          </a:solidFill>
        </p:spPr>
      </p:pic>
      <p:pic>
        <p:nvPicPr>
          <p:cNvPr id="50" name="Picture 2">
            <a:extLst>
              <a:ext uri="{FF2B5EF4-FFF2-40B4-BE49-F238E27FC236}">
                <a16:creationId xmlns:a16="http://schemas.microsoft.com/office/drawing/2014/main" id="{225B1B0C-DC5A-937A-128B-1F17C761DA90}"/>
              </a:ext>
            </a:extLst>
          </p:cNvPr>
          <p:cNvPicPr>
            <a:picLocks noChangeAspect="1" noChangeArrowheads="1"/>
          </p:cNvPicPr>
          <p:nvPr/>
        </p:nvPicPr>
        <p:blipFill>
          <a:blip r:embed="rId5" cstate="print"/>
          <a:srcRect/>
          <a:stretch>
            <a:fillRect/>
          </a:stretch>
        </p:blipFill>
        <p:spPr bwMode="auto">
          <a:xfrm>
            <a:off x="1874242" y="7527586"/>
            <a:ext cx="4279072" cy="1490334"/>
          </a:xfrm>
          <a:prstGeom prst="rect">
            <a:avLst/>
          </a:prstGeom>
          <a:noFill/>
          <a:ln w="9525">
            <a:noFill/>
            <a:miter lim="800000"/>
            <a:headEnd/>
            <a:tailEnd/>
          </a:ln>
        </p:spPr>
      </p:pic>
      <p:pic>
        <p:nvPicPr>
          <p:cNvPr id="51" name="Picture 50">
            <a:extLst>
              <a:ext uri="{FF2B5EF4-FFF2-40B4-BE49-F238E27FC236}">
                <a16:creationId xmlns:a16="http://schemas.microsoft.com/office/drawing/2014/main" id="{6C9E3917-7138-AD5A-C417-A793D1E640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66" t="14487" r="24000" b="28183"/>
          <a:stretch/>
        </p:blipFill>
        <p:spPr bwMode="auto">
          <a:xfrm>
            <a:off x="5854077" y="2371680"/>
            <a:ext cx="2314140" cy="2487701"/>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88BDC2E-0415-5A92-CD2D-13FDE611F2E3}"/>
              </a:ext>
            </a:extLst>
          </p:cNvPr>
          <p:cNvGrpSpPr/>
          <p:nvPr/>
        </p:nvGrpSpPr>
        <p:grpSpPr>
          <a:xfrm>
            <a:off x="11353381" y="5143500"/>
            <a:ext cx="4065600" cy="2040454"/>
            <a:chOff x="8025152" y="860022"/>
            <a:chExt cx="4065600" cy="2040454"/>
          </a:xfrm>
        </p:grpSpPr>
        <p:pic>
          <p:nvPicPr>
            <p:cNvPr id="53" name="Picture 52">
              <a:extLst>
                <a:ext uri="{FF2B5EF4-FFF2-40B4-BE49-F238E27FC236}">
                  <a16:creationId xmlns:a16="http://schemas.microsoft.com/office/drawing/2014/main" id="{9AAF7FBB-E2E1-5532-9F9A-17A3C2675E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6320" y="860022"/>
              <a:ext cx="2163264" cy="1671122"/>
            </a:xfrm>
            <a:prstGeom prst="rect">
              <a:avLst/>
            </a:prstGeom>
          </p:spPr>
        </p:pic>
        <p:sp>
          <p:nvSpPr>
            <p:cNvPr id="54" name="TextBox 53">
              <a:extLst>
                <a:ext uri="{FF2B5EF4-FFF2-40B4-BE49-F238E27FC236}">
                  <a16:creationId xmlns:a16="http://schemas.microsoft.com/office/drawing/2014/main" id="{71ED8134-73CB-E2B0-2109-DC6D7CB7F678}"/>
                </a:ext>
              </a:extLst>
            </p:cNvPr>
            <p:cNvSpPr txBox="1"/>
            <p:nvPr/>
          </p:nvSpPr>
          <p:spPr>
            <a:xfrm>
              <a:off x="8025152" y="2531144"/>
              <a:ext cx="4065600" cy="369332"/>
            </a:xfrm>
            <a:prstGeom prst="rect">
              <a:avLst/>
            </a:prstGeom>
            <a:noFill/>
          </p:spPr>
          <p:txBody>
            <a:bodyPr wrap="none" rtlCol="0">
              <a:spAutoFit/>
            </a:bodyPr>
            <a:lstStyle/>
            <a:p>
              <a:r>
                <a:rPr lang="en-ZA" dirty="0"/>
                <a:t>Economic Diversification Drive (EDD) Unit</a:t>
              </a:r>
            </a:p>
          </p:txBody>
        </p:sp>
      </p:grpSp>
      <p:pic>
        <p:nvPicPr>
          <p:cNvPr id="55" name="Picture 54" descr="Logo, company name&#10;&#10;Description automatically generated">
            <a:extLst>
              <a:ext uri="{FF2B5EF4-FFF2-40B4-BE49-F238E27FC236}">
                <a16:creationId xmlns:a16="http://schemas.microsoft.com/office/drawing/2014/main" id="{E0599B9C-E0CC-F077-5815-9B2ED6A840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14567" y="7224666"/>
            <a:ext cx="4028637" cy="1979442"/>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B95BFF24-FCE8-CC79-4BCA-CAF721F179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8032" y="7832976"/>
            <a:ext cx="5491817" cy="1091812"/>
          </a:xfrm>
          <a:prstGeom prst="rect">
            <a:avLst/>
          </a:prstGeom>
        </p:spPr>
      </p:pic>
      <p:grpSp>
        <p:nvGrpSpPr>
          <p:cNvPr id="57" name="Group 56">
            <a:extLst>
              <a:ext uri="{FF2B5EF4-FFF2-40B4-BE49-F238E27FC236}">
                <a16:creationId xmlns:a16="http://schemas.microsoft.com/office/drawing/2014/main" id="{823D7810-CBFE-A440-0BAB-C408265124BB}"/>
              </a:ext>
            </a:extLst>
          </p:cNvPr>
          <p:cNvGrpSpPr/>
          <p:nvPr/>
        </p:nvGrpSpPr>
        <p:grpSpPr>
          <a:xfrm>
            <a:off x="3195039" y="5269593"/>
            <a:ext cx="4064015" cy="2040454"/>
            <a:chOff x="8025152" y="860022"/>
            <a:chExt cx="4064015" cy="2040454"/>
          </a:xfrm>
        </p:grpSpPr>
        <p:pic>
          <p:nvPicPr>
            <p:cNvPr id="58" name="Picture 57">
              <a:extLst>
                <a:ext uri="{FF2B5EF4-FFF2-40B4-BE49-F238E27FC236}">
                  <a16:creationId xmlns:a16="http://schemas.microsoft.com/office/drawing/2014/main" id="{DDBC645C-382C-E05F-4317-68AB4283DC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6320" y="860022"/>
              <a:ext cx="2163264" cy="1671122"/>
            </a:xfrm>
            <a:prstGeom prst="rect">
              <a:avLst/>
            </a:prstGeom>
          </p:spPr>
        </p:pic>
        <p:sp>
          <p:nvSpPr>
            <p:cNvPr id="59" name="TextBox 58">
              <a:extLst>
                <a:ext uri="{FF2B5EF4-FFF2-40B4-BE49-F238E27FC236}">
                  <a16:creationId xmlns:a16="http://schemas.microsoft.com/office/drawing/2014/main" id="{0C694DA6-D3EE-ECCA-C6BB-3CE8729CDC43}"/>
                </a:ext>
              </a:extLst>
            </p:cNvPr>
            <p:cNvSpPr txBox="1"/>
            <p:nvPr/>
          </p:nvSpPr>
          <p:spPr>
            <a:xfrm>
              <a:off x="8025152" y="2531144"/>
              <a:ext cx="4064015" cy="369332"/>
            </a:xfrm>
            <a:prstGeom prst="rect">
              <a:avLst/>
            </a:prstGeom>
            <a:noFill/>
          </p:spPr>
          <p:txBody>
            <a:bodyPr wrap="square" rtlCol="0">
              <a:spAutoFit/>
            </a:bodyPr>
            <a:lstStyle/>
            <a:p>
              <a:pPr algn="ctr"/>
              <a:r>
                <a:rPr lang="en-BW" dirty="0"/>
                <a:t>Industrial Affairs</a:t>
              </a:r>
              <a:endParaRPr lang="en-ZA" dirty="0"/>
            </a:p>
          </p:txBody>
        </p:sp>
      </p:grpSp>
      <p:pic>
        <p:nvPicPr>
          <p:cNvPr id="61" name="Picture 60" descr="A logo with text and a turtle&#10;&#10;Description automatically generated">
            <a:extLst>
              <a:ext uri="{FF2B5EF4-FFF2-40B4-BE49-F238E27FC236}">
                <a16:creationId xmlns:a16="http://schemas.microsoft.com/office/drawing/2014/main" id="{DF5FBFAC-ED8F-BE6A-2728-1016811437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1965" y="5010434"/>
            <a:ext cx="2804302" cy="2320461"/>
          </a:xfrm>
          <a:prstGeom prst="rect">
            <a:avLst/>
          </a:prstGeom>
        </p:spPr>
      </p:pic>
    </p:spTree>
    <p:extLst>
      <p:ext uri="{BB962C8B-B14F-4D97-AF65-F5344CB8AC3E}">
        <p14:creationId xmlns:p14="http://schemas.microsoft.com/office/powerpoint/2010/main" val="301594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5760EC-AC06-4402-A963-C8AA63BAD317}"/>
              </a:ext>
            </a:extLst>
          </p:cNvPr>
          <p:cNvSpPr/>
          <p:nvPr/>
        </p:nvSpPr>
        <p:spPr>
          <a:xfrm>
            <a:off x="0" y="8421752"/>
            <a:ext cx="18288000" cy="1758026"/>
          </a:xfrm>
          <a:prstGeom prst="rect">
            <a:avLst/>
          </a:prstGeom>
          <a:solidFill>
            <a:schemeClr val="bg1"/>
          </a:solidFill>
          <a:ln w="25400" cap="flat" cmpd="sng" algn="ctr">
            <a:solidFill>
              <a:schemeClr val="bg1"/>
            </a:solidFill>
            <a:prstDash val="solid"/>
          </a:ln>
          <a:effectLst/>
        </p:spPr>
        <p:txBody>
          <a:bodyPr rtlCol="0" anchor="ctr"/>
          <a:lstStyle/>
          <a:p>
            <a:pPr algn="ctr">
              <a:defRPr/>
            </a:pPr>
            <a:r>
              <a:rPr lang="en-ZA" sz="2700" kern="0">
                <a:solidFill>
                  <a:prstClr val="white"/>
                </a:solidFill>
                <a:latin typeface="Calibri"/>
              </a:rPr>
              <a:t>z</a:t>
            </a:r>
          </a:p>
        </p:txBody>
      </p:sp>
      <p:pic>
        <p:nvPicPr>
          <p:cNvPr id="11" name="Picture 10">
            <a:extLst>
              <a:ext uri="{FF2B5EF4-FFF2-40B4-BE49-F238E27FC236}">
                <a16:creationId xmlns:a16="http://schemas.microsoft.com/office/drawing/2014/main" id="{DB546D2F-0553-4F0F-ACCA-EBACD5474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385" y="8675667"/>
            <a:ext cx="3070052" cy="1445835"/>
          </a:xfrm>
          <a:prstGeom prst="rect">
            <a:avLst/>
          </a:prstGeom>
        </p:spPr>
      </p:pic>
      <p:pic>
        <p:nvPicPr>
          <p:cNvPr id="13" name="Picture 12" descr="Logo, company name&#10;&#10;Description automatically generated">
            <a:extLst>
              <a:ext uri="{FF2B5EF4-FFF2-40B4-BE49-F238E27FC236}">
                <a16:creationId xmlns:a16="http://schemas.microsoft.com/office/drawing/2014/main" id="{ED373EB2-ED50-488D-8BAF-039140F47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611" y="-6713"/>
            <a:ext cx="12757433" cy="10287000"/>
          </a:xfrm>
          <a:prstGeom prst="rect">
            <a:avLst/>
          </a:prstGeom>
        </p:spPr>
      </p:pic>
      <p:sp>
        <p:nvSpPr>
          <p:cNvPr id="15" name="Rectangle 14">
            <a:extLst>
              <a:ext uri="{FF2B5EF4-FFF2-40B4-BE49-F238E27FC236}">
                <a16:creationId xmlns:a16="http://schemas.microsoft.com/office/drawing/2014/main" id="{D8FDA586-C7B4-4574-9333-FEE8559184F0}"/>
              </a:ext>
            </a:extLst>
          </p:cNvPr>
          <p:cNvSpPr/>
          <p:nvPr/>
        </p:nvSpPr>
        <p:spPr>
          <a:xfrm rot="16200000">
            <a:off x="-3393789" y="4294838"/>
            <a:ext cx="9760221" cy="1384995"/>
          </a:xfrm>
          <a:prstGeom prst="rect">
            <a:avLst/>
          </a:prstGeom>
          <a:noFill/>
        </p:spPr>
        <p:txBody>
          <a:bodyPr wrap="square" lIns="137160" tIns="68580" rIns="137160" bIns="68580">
            <a:spAutoFit/>
          </a:bodyPr>
          <a:lstStyle/>
          <a:p>
            <a:pPr algn="ctr"/>
            <a:r>
              <a:rPr lang="en-BW" sz="8100" b="1" spc="75" dirty="0">
                <a:ln w="0"/>
                <a:solidFill>
                  <a:schemeClr val="tx1">
                    <a:lumMod val="85000"/>
                    <a:lumOff val="15000"/>
                  </a:schemeClr>
                </a:solidFill>
                <a:effectLst>
                  <a:innerShdw blurRad="63500" dist="50800" dir="13500000">
                    <a:srgbClr val="000000">
                      <a:alpha val="50000"/>
                    </a:srgbClr>
                  </a:innerShdw>
                </a:effectLst>
              </a:rPr>
              <a:t>Our </a:t>
            </a:r>
            <a:r>
              <a:rPr lang="en-US" sz="8100" b="1" spc="75" dirty="0">
                <a:ln w="0"/>
                <a:solidFill>
                  <a:schemeClr val="tx1">
                    <a:lumMod val="85000"/>
                    <a:lumOff val="15000"/>
                  </a:schemeClr>
                </a:solidFill>
                <a:effectLst>
                  <a:innerShdw blurRad="63500" dist="50800" dir="13500000">
                    <a:srgbClr val="000000">
                      <a:alpha val="50000"/>
                    </a:srgbClr>
                  </a:innerShdw>
                </a:effectLst>
              </a:rPr>
              <a:t>Clients</a:t>
            </a:r>
          </a:p>
        </p:txBody>
      </p:sp>
      <p:pic>
        <p:nvPicPr>
          <p:cNvPr id="2" name="Picture 1">
            <a:extLst>
              <a:ext uri="{FF2B5EF4-FFF2-40B4-BE49-F238E27FC236}">
                <a16:creationId xmlns:a16="http://schemas.microsoft.com/office/drawing/2014/main" id="{E9ABE83F-77DD-4DB9-B3DF-9121115E31DA}"/>
              </a:ext>
            </a:extLst>
          </p:cNvPr>
          <p:cNvPicPr>
            <a:picLocks noChangeAspect="1"/>
          </p:cNvPicPr>
          <p:nvPr/>
        </p:nvPicPr>
        <p:blipFill>
          <a:blip r:embed="rId4" cstate="print">
            <a:extLst>
              <a:ext uri="{28A0092B-C50C-407E-A947-70E740481C1C}">
                <a14:useLocalDpi xmlns:a14="http://schemas.microsoft.com/office/drawing/2010/main" val="0"/>
              </a:ext>
            </a:extLst>
          </a:blip>
          <a:srcRect t="28395" b="37836"/>
          <a:stretch>
            <a:fillRect/>
          </a:stretch>
        </p:blipFill>
        <p:spPr bwMode="auto">
          <a:xfrm rot="16200000">
            <a:off x="14074988" y="3778009"/>
            <a:ext cx="5708469" cy="2717556"/>
          </a:xfrm>
          <a:prstGeom prst="rect">
            <a:avLst/>
          </a:prstGeom>
          <a:noFill/>
        </p:spPr>
      </p:pic>
      <p:grpSp>
        <p:nvGrpSpPr>
          <p:cNvPr id="3" name="Group 6">
            <a:extLst>
              <a:ext uri="{FF2B5EF4-FFF2-40B4-BE49-F238E27FC236}">
                <a16:creationId xmlns:a16="http://schemas.microsoft.com/office/drawing/2014/main" id="{7BBA938D-7265-C30D-1065-FFCB695A02BA}"/>
              </a:ext>
            </a:extLst>
          </p:cNvPr>
          <p:cNvGrpSpPr/>
          <p:nvPr/>
        </p:nvGrpSpPr>
        <p:grpSpPr>
          <a:xfrm>
            <a:off x="-1595820" y="-1782102"/>
            <a:ext cx="3564204" cy="3564204"/>
            <a:chOff x="0" y="0"/>
            <a:chExt cx="812800" cy="812800"/>
          </a:xfrm>
        </p:grpSpPr>
        <p:sp>
          <p:nvSpPr>
            <p:cNvPr id="4" name="Freeform 7">
              <a:extLst>
                <a:ext uri="{FF2B5EF4-FFF2-40B4-BE49-F238E27FC236}">
                  <a16:creationId xmlns:a16="http://schemas.microsoft.com/office/drawing/2014/main" id="{9ED00DD4-625D-1B58-AFF2-C06FBDC390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5" name="TextBox 8">
              <a:extLst>
                <a:ext uri="{FF2B5EF4-FFF2-40B4-BE49-F238E27FC236}">
                  <a16:creationId xmlns:a16="http://schemas.microsoft.com/office/drawing/2014/main" id="{F736EED4-FE9E-9D0E-5D81-21658564854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19">
            <a:extLst>
              <a:ext uri="{FF2B5EF4-FFF2-40B4-BE49-F238E27FC236}">
                <a16:creationId xmlns:a16="http://schemas.microsoft.com/office/drawing/2014/main" id="{C12BACD4-401C-CC68-82CA-B8B0B1615270}"/>
              </a:ext>
            </a:extLst>
          </p:cNvPr>
          <p:cNvGrpSpPr/>
          <p:nvPr/>
        </p:nvGrpSpPr>
        <p:grpSpPr>
          <a:xfrm>
            <a:off x="15087600" y="8039100"/>
            <a:ext cx="7523780" cy="7523780"/>
            <a:chOff x="0" y="0"/>
            <a:chExt cx="812800" cy="812800"/>
          </a:xfrm>
        </p:grpSpPr>
        <p:sp>
          <p:nvSpPr>
            <p:cNvPr id="8" name="Freeform 20">
              <a:extLst>
                <a:ext uri="{FF2B5EF4-FFF2-40B4-BE49-F238E27FC236}">
                  <a16:creationId xmlns:a16="http://schemas.microsoft.com/office/drawing/2014/main" id="{5501BF2A-F01E-142E-052D-B8967871429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75000"/>
                <a:lumOff val="25000"/>
                <a:alpha val="95686"/>
              </a:schemeClr>
            </a:solidFill>
            <a:ln cap="sq">
              <a:noFill/>
              <a:prstDash val="solid"/>
              <a:miter/>
            </a:ln>
          </p:spPr>
          <p:txBody>
            <a:bodyPr/>
            <a:lstStyle/>
            <a:p>
              <a:endParaRPr lang="en-BW"/>
            </a:p>
          </p:txBody>
        </p:sp>
        <p:sp>
          <p:nvSpPr>
            <p:cNvPr id="9" name="TextBox 21">
              <a:extLst>
                <a:ext uri="{FF2B5EF4-FFF2-40B4-BE49-F238E27FC236}">
                  <a16:creationId xmlns:a16="http://schemas.microsoft.com/office/drawing/2014/main" id="{5059BAD2-8D77-F866-5841-E09343929D34}"/>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Tree>
    <p:extLst>
      <p:ext uri="{BB962C8B-B14F-4D97-AF65-F5344CB8AC3E}">
        <p14:creationId xmlns:p14="http://schemas.microsoft.com/office/powerpoint/2010/main" val="356895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22">
            <a:extLst>
              <a:ext uri="{FF2B5EF4-FFF2-40B4-BE49-F238E27FC236}">
                <a16:creationId xmlns:a16="http://schemas.microsoft.com/office/drawing/2014/main" id="{963AE93F-E04D-B9F1-2164-FCC9D6C4E960}"/>
              </a:ext>
            </a:extLst>
          </p:cNvPr>
          <p:cNvGrpSpPr>
            <a:grpSpLocks noChangeAspect="1"/>
          </p:cNvGrpSpPr>
          <p:nvPr/>
        </p:nvGrpSpPr>
        <p:grpSpPr>
          <a:xfrm>
            <a:off x="-4657842" y="0"/>
            <a:ext cx="10359223" cy="10359223"/>
            <a:chOff x="-119897" y="-175195"/>
            <a:chExt cx="1376314" cy="1376314"/>
          </a:xfrm>
        </p:grpSpPr>
        <p:sp>
          <p:nvSpPr>
            <p:cNvPr id="8" name="Freeform 23">
              <a:extLst>
                <a:ext uri="{FF2B5EF4-FFF2-40B4-BE49-F238E27FC236}">
                  <a16:creationId xmlns:a16="http://schemas.microsoft.com/office/drawing/2014/main" id="{86E56CF4-F979-2DAF-5E8C-4B41F3CF8609}"/>
                </a:ext>
              </a:extLst>
            </p:cNvPr>
            <p:cNvSpPr>
              <a:spLocks noChangeAspect="1"/>
            </p:cNvSpPr>
            <p:nvPr/>
          </p:nvSpPr>
          <p:spPr>
            <a:xfrm>
              <a:off x="-119897" y="-175195"/>
              <a:ext cx="1376314" cy="137631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75000"/>
                <a:lumOff val="25000"/>
                <a:alpha val="95686"/>
              </a:schemeClr>
            </a:solidFill>
            <a:ln cap="sq">
              <a:noFill/>
              <a:prstDash val="solid"/>
              <a:miter/>
            </a:ln>
          </p:spPr>
          <p:txBody>
            <a:bodyPr/>
            <a:lstStyle/>
            <a:p>
              <a:endParaRPr lang="en-BW" dirty="0">
                <a:latin typeface="Poppins" panose="00000500000000000000" pitchFamily="2" charset="0"/>
                <a:cs typeface="Poppins" panose="00000500000000000000" pitchFamily="2" charset="0"/>
              </a:endParaRPr>
            </a:p>
          </p:txBody>
        </p:sp>
        <p:sp>
          <p:nvSpPr>
            <p:cNvPr id="10" name="TextBox 24">
              <a:extLst>
                <a:ext uri="{FF2B5EF4-FFF2-40B4-BE49-F238E27FC236}">
                  <a16:creationId xmlns:a16="http://schemas.microsoft.com/office/drawing/2014/main" id="{ECEEFF1D-C5FC-17A2-58C9-C1CAB7F50053}"/>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latin typeface="Poppins" panose="00000500000000000000" pitchFamily="2" charset="0"/>
                <a:cs typeface="Poppins" panose="00000500000000000000" pitchFamily="2" charset="0"/>
              </a:endParaRPr>
            </a:p>
          </p:txBody>
        </p:sp>
      </p:grpSp>
      <p:sp>
        <p:nvSpPr>
          <p:cNvPr id="2" name="Title 1">
            <a:extLst>
              <a:ext uri="{FF2B5EF4-FFF2-40B4-BE49-F238E27FC236}">
                <a16:creationId xmlns:a16="http://schemas.microsoft.com/office/drawing/2014/main" id="{1A35C1C0-A939-EE66-3CB4-45D1CA953CB0}"/>
              </a:ext>
            </a:extLst>
          </p:cNvPr>
          <p:cNvSpPr>
            <a:spLocks noGrp="1"/>
          </p:cNvSpPr>
          <p:nvPr>
            <p:ph type="title"/>
          </p:nvPr>
        </p:nvSpPr>
        <p:spPr>
          <a:xfrm>
            <a:off x="499231" y="2171700"/>
            <a:ext cx="5112964" cy="5341938"/>
          </a:xfrm>
        </p:spPr>
        <p:txBody>
          <a:bodyPr>
            <a:normAutofit/>
          </a:bodyPr>
          <a:lstStyle/>
          <a:p>
            <a:r>
              <a:rPr lang="en-BW" dirty="0">
                <a:solidFill>
                  <a:schemeClr val="bg2"/>
                </a:solidFill>
                <a:latin typeface="Poppins" panose="00000500000000000000" pitchFamily="2" charset="0"/>
                <a:cs typeface="Poppins" panose="00000500000000000000" pitchFamily="2" charset="0"/>
              </a:rPr>
              <a:t>Assembly Plant and Repair Centre Overview</a:t>
            </a:r>
            <a:endParaRPr lang="en-GB" dirty="0">
              <a:solidFill>
                <a:schemeClr val="bg2"/>
              </a:solidFill>
              <a:latin typeface="Poppins" panose="00000500000000000000" pitchFamily="2" charset="0"/>
              <a:cs typeface="Poppins" panose="00000500000000000000" pitchFamily="2" charset="0"/>
            </a:endParaRPr>
          </a:p>
        </p:txBody>
      </p:sp>
      <p:graphicFrame>
        <p:nvGraphicFramePr>
          <p:cNvPr id="5" name="Content Placeholder 2">
            <a:extLst>
              <a:ext uri="{FF2B5EF4-FFF2-40B4-BE49-F238E27FC236}">
                <a16:creationId xmlns:a16="http://schemas.microsoft.com/office/drawing/2014/main" id="{3BE64413-810A-DF1D-A600-71D799016D73}"/>
              </a:ext>
            </a:extLst>
          </p:cNvPr>
          <p:cNvGraphicFramePr>
            <a:graphicFrameLocks noGrp="1"/>
          </p:cNvGraphicFramePr>
          <p:nvPr>
            <p:ph idx="1"/>
            <p:extLst>
              <p:ext uri="{D42A27DB-BD31-4B8C-83A1-F6EECF244321}">
                <p14:modId xmlns:p14="http://schemas.microsoft.com/office/powerpoint/2010/main" val="3246206070"/>
              </p:ext>
            </p:extLst>
          </p:nvPr>
        </p:nvGraphicFramePr>
        <p:xfrm>
          <a:off x="6324600" y="2144486"/>
          <a:ext cx="10031935" cy="652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788E865-1825-F29C-A0D4-FD69DDD3A974}"/>
              </a:ext>
            </a:extLst>
          </p:cNvPr>
          <p:cNvPicPr>
            <a:picLocks noChangeAspect="1"/>
          </p:cNvPicPr>
          <p:nvPr/>
        </p:nvPicPr>
        <p:blipFill>
          <a:blip r:embed="rId8" cstate="print">
            <a:extLst>
              <a:ext uri="{28A0092B-C50C-407E-A947-70E740481C1C}">
                <a14:useLocalDpi xmlns:a14="http://schemas.microsoft.com/office/drawing/2010/main" val="0"/>
              </a:ext>
            </a:extLst>
          </a:blip>
          <a:srcRect t="28395" b="37836"/>
          <a:stretch>
            <a:fillRect/>
          </a:stretch>
        </p:blipFill>
        <p:spPr bwMode="auto">
          <a:xfrm>
            <a:off x="13399570" y="8274500"/>
            <a:ext cx="4583630" cy="2182069"/>
          </a:xfrm>
          <a:prstGeom prst="rect">
            <a:avLst/>
          </a:prstGeom>
          <a:noFill/>
        </p:spPr>
      </p:pic>
      <p:pic>
        <p:nvPicPr>
          <p:cNvPr id="12" name="Picture 11">
            <a:extLst>
              <a:ext uri="{FF2B5EF4-FFF2-40B4-BE49-F238E27FC236}">
                <a16:creationId xmlns:a16="http://schemas.microsoft.com/office/drawing/2014/main" id="{2481ABEC-FCB9-10A2-C446-0AA3D80C004D}"/>
              </a:ext>
            </a:extLst>
          </p:cNvPr>
          <p:cNvPicPr>
            <a:picLocks noChangeAspect="1"/>
          </p:cNvPicPr>
          <p:nvPr/>
        </p:nvPicPr>
        <p:blipFill rotWithShape="1">
          <a:blip r:embed="rId8" cstate="print">
            <a:alphaModFix amt="37000"/>
            <a:extLst>
              <a:ext uri="{28A0092B-C50C-407E-A947-70E740481C1C}">
                <a14:useLocalDpi xmlns:a14="http://schemas.microsoft.com/office/drawing/2010/main" val="0"/>
              </a:ext>
            </a:extLst>
          </a:blip>
          <a:srcRect t="28395" r="59329" b="37836"/>
          <a:stretch/>
        </p:blipFill>
        <p:spPr bwMode="auto">
          <a:xfrm>
            <a:off x="14859000" y="-2946854"/>
            <a:ext cx="5686616" cy="6579507"/>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513650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room with shelves and a red fire extinguisher&#10;&#10;Description automatically generated">
            <a:extLst>
              <a:ext uri="{FF2B5EF4-FFF2-40B4-BE49-F238E27FC236}">
                <a16:creationId xmlns:a16="http://schemas.microsoft.com/office/drawing/2014/main" id="{ED6840E2-29F9-3DA8-54CB-FFFB74CA7EF0}"/>
              </a:ext>
            </a:extLst>
          </p:cNvPr>
          <p:cNvPicPr>
            <a:picLocks noChangeAspect="1"/>
          </p:cNvPicPr>
          <p:nvPr/>
        </p:nvPicPr>
        <p:blipFill>
          <a:blip r:embed="rId2">
            <a:extLst>
              <a:ext uri="{28A0092B-C50C-407E-A947-70E740481C1C}">
                <a14:useLocalDpi xmlns:a14="http://schemas.microsoft.com/office/drawing/2010/main" val="0"/>
              </a:ext>
            </a:extLst>
          </a:blip>
          <a:srcRect t="13113" r="1" b="1"/>
          <a:stretch/>
        </p:blipFill>
        <p:spPr>
          <a:xfrm>
            <a:off x="9264650" y="15"/>
            <a:ext cx="9023351" cy="5880051"/>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framed certificate on a wall&#10;&#10;Description automatically generated">
            <a:extLst>
              <a:ext uri="{FF2B5EF4-FFF2-40B4-BE49-F238E27FC236}">
                <a16:creationId xmlns:a16="http://schemas.microsoft.com/office/drawing/2014/main" id="{FC3AD8FD-980C-8950-D80C-B83B7056A983}"/>
              </a:ext>
            </a:extLst>
          </p:cNvPr>
          <p:cNvPicPr>
            <a:picLocks noChangeAspect="1"/>
          </p:cNvPicPr>
          <p:nvPr/>
        </p:nvPicPr>
        <p:blipFill>
          <a:blip r:embed="rId3">
            <a:extLst>
              <a:ext uri="{28A0092B-C50C-407E-A947-70E740481C1C}">
                <a14:useLocalDpi xmlns:a14="http://schemas.microsoft.com/office/drawing/2010/main" val="0"/>
              </a:ext>
            </a:extLst>
          </a:blip>
          <a:srcRect t="27900" r="-3" b="12951"/>
          <a:stretch/>
        </p:blipFill>
        <p:spPr>
          <a:xfrm>
            <a:off x="31" y="6104965"/>
            <a:ext cx="5302967" cy="4182035"/>
          </a:xfrm>
          <a:prstGeom prst="rect">
            <a:avLst/>
          </a:prstGeom>
        </p:spPr>
      </p:pic>
      <p:pic>
        <p:nvPicPr>
          <p:cNvPr id="17" name="Picture 16" descr="A room with two chairs and a white board&#10;&#10;Description automatically generated">
            <a:extLst>
              <a:ext uri="{FF2B5EF4-FFF2-40B4-BE49-F238E27FC236}">
                <a16:creationId xmlns:a16="http://schemas.microsoft.com/office/drawing/2014/main" id="{24D21564-D00B-E7A9-303E-BE3A83581D04}"/>
              </a:ext>
            </a:extLst>
          </p:cNvPr>
          <p:cNvPicPr>
            <a:picLocks noChangeAspect="1"/>
          </p:cNvPicPr>
          <p:nvPr/>
        </p:nvPicPr>
        <p:blipFill>
          <a:blip r:embed="rId4">
            <a:extLst>
              <a:ext uri="{28A0092B-C50C-407E-A947-70E740481C1C}">
                <a14:useLocalDpi xmlns:a14="http://schemas.microsoft.com/office/drawing/2010/main" val="0"/>
              </a:ext>
            </a:extLst>
          </a:blip>
          <a:srcRect l="250" r="2" b="2"/>
          <a:stretch/>
        </p:blipFill>
        <p:spPr>
          <a:xfrm>
            <a:off x="5544299" y="4885764"/>
            <a:ext cx="7183640" cy="5401236"/>
          </a:xfrm>
          <a:prstGeom prst="rect">
            <a:avLst/>
          </a:prstGeom>
        </p:spPr>
      </p:pic>
      <p:pic>
        <p:nvPicPr>
          <p:cNvPr id="9" name="Picture 8" descr="A table in a room with a roll up door&#10;&#10;Description automatically generated">
            <a:extLst>
              <a:ext uri="{FF2B5EF4-FFF2-40B4-BE49-F238E27FC236}">
                <a16:creationId xmlns:a16="http://schemas.microsoft.com/office/drawing/2014/main" id="{39EF9591-202D-A54D-B8A7-B2C5C5645906}"/>
              </a:ext>
            </a:extLst>
          </p:cNvPr>
          <p:cNvPicPr>
            <a:picLocks noChangeAspect="1"/>
          </p:cNvPicPr>
          <p:nvPr/>
        </p:nvPicPr>
        <p:blipFill>
          <a:blip r:embed="rId5">
            <a:extLst>
              <a:ext uri="{28A0092B-C50C-407E-A947-70E740481C1C}">
                <a14:useLocalDpi xmlns:a14="http://schemas.microsoft.com/office/drawing/2010/main" val="0"/>
              </a:ext>
            </a:extLst>
          </a:blip>
          <a:srcRect t="12290" r="1" b="38836"/>
          <a:stretch/>
        </p:blipFill>
        <p:spPr>
          <a:xfrm>
            <a:off x="2" y="15"/>
            <a:ext cx="9023351" cy="5880051"/>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5" name="Picture 14" descr="A room with desks and chairs&#10;&#10;Description automatically generated">
            <a:extLst>
              <a:ext uri="{FF2B5EF4-FFF2-40B4-BE49-F238E27FC236}">
                <a16:creationId xmlns:a16="http://schemas.microsoft.com/office/drawing/2014/main" id="{54AB96D3-CA4F-869D-EB40-EA339D4457EE}"/>
              </a:ext>
            </a:extLst>
          </p:cNvPr>
          <p:cNvPicPr>
            <a:picLocks noChangeAspect="1"/>
          </p:cNvPicPr>
          <p:nvPr/>
        </p:nvPicPr>
        <p:blipFill>
          <a:blip r:embed="rId6">
            <a:extLst>
              <a:ext uri="{28A0092B-C50C-407E-A947-70E740481C1C}">
                <a14:useLocalDpi xmlns:a14="http://schemas.microsoft.com/office/drawing/2010/main" val="0"/>
              </a:ext>
            </a:extLst>
          </a:blip>
          <a:srcRect l="4614" r="-4" b="-4"/>
          <a:stretch/>
        </p:blipFill>
        <p:spPr>
          <a:xfrm>
            <a:off x="12969242" y="6104964"/>
            <a:ext cx="5318760" cy="4182036"/>
          </a:xfrm>
          <a:prstGeom prst="rect">
            <a:avLst/>
          </a:prstGeom>
        </p:spPr>
      </p:pic>
      <p:grpSp>
        <p:nvGrpSpPr>
          <p:cNvPr id="11" name="Group 6">
            <a:extLst>
              <a:ext uri="{FF2B5EF4-FFF2-40B4-BE49-F238E27FC236}">
                <a16:creationId xmlns:a16="http://schemas.microsoft.com/office/drawing/2014/main" id="{CD3C0C43-28E3-B634-4A12-CD0F155DBEE7}"/>
              </a:ext>
            </a:extLst>
          </p:cNvPr>
          <p:cNvGrpSpPr/>
          <p:nvPr/>
        </p:nvGrpSpPr>
        <p:grpSpPr>
          <a:xfrm>
            <a:off x="-1595820" y="-1782102"/>
            <a:ext cx="3564204" cy="3564204"/>
            <a:chOff x="0" y="0"/>
            <a:chExt cx="812800" cy="812800"/>
          </a:xfrm>
        </p:grpSpPr>
        <p:sp>
          <p:nvSpPr>
            <p:cNvPr id="12" name="Freeform 7">
              <a:extLst>
                <a:ext uri="{FF2B5EF4-FFF2-40B4-BE49-F238E27FC236}">
                  <a16:creationId xmlns:a16="http://schemas.microsoft.com/office/drawing/2014/main" id="{A5C0A461-BEDB-D5A1-9A93-5BD38DDCA2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13" name="TextBox 8">
              <a:extLst>
                <a:ext uri="{FF2B5EF4-FFF2-40B4-BE49-F238E27FC236}">
                  <a16:creationId xmlns:a16="http://schemas.microsoft.com/office/drawing/2014/main" id="{4BE1FBC5-5EA3-E30C-FF5D-73992910E76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9">
            <a:extLst>
              <a:ext uri="{FF2B5EF4-FFF2-40B4-BE49-F238E27FC236}">
                <a16:creationId xmlns:a16="http://schemas.microsoft.com/office/drawing/2014/main" id="{26DCAA32-BDF6-B879-AECE-3C02F0BE35B8}"/>
              </a:ext>
            </a:extLst>
          </p:cNvPr>
          <p:cNvGrpSpPr/>
          <p:nvPr/>
        </p:nvGrpSpPr>
        <p:grpSpPr>
          <a:xfrm>
            <a:off x="15087600" y="8039100"/>
            <a:ext cx="7523780" cy="7523780"/>
            <a:chOff x="0" y="0"/>
            <a:chExt cx="812800" cy="812800"/>
          </a:xfrm>
        </p:grpSpPr>
        <p:sp>
          <p:nvSpPr>
            <p:cNvPr id="16" name="Freeform 20">
              <a:extLst>
                <a:ext uri="{FF2B5EF4-FFF2-40B4-BE49-F238E27FC236}">
                  <a16:creationId xmlns:a16="http://schemas.microsoft.com/office/drawing/2014/main" id="{84344A4E-66F0-A060-5E0F-AA6097FD44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75000"/>
                <a:lumOff val="25000"/>
                <a:alpha val="95686"/>
              </a:schemeClr>
            </a:solidFill>
            <a:ln cap="sq">
              <a:noFill/>
              <a:prstDash val="solid"/>
              <a:miter/>
            </a:ln>
          </p:spPr>
          <p:txBody>
            <a:bodyPr/>
            <a:lstStyle/>
            <a:p>
              <a:endParaRPr lang="en-BW"/>
            </a:p>
          </p:txBody>
        </p:sp>
        <p:sp>
          <p:nvSpPr>
            <p:cNvPr id="18" name="TextBox 21">
              <a:extLst>
                <a:ext uri="{FF2B5EF4-FFF2-40B4-BE49-F238E27FC236}">
                  <a16:creationId xmlns:a16="http://schemas.microsoft.com/office/drawing/2014/main" id="{DB5B4528-ABDA-2075-8842-AA97837C155C}"/>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0" name="Picture 19">
            <a:extLst>
              <a:ext uri="{FF2B5EF4-FFF2-40B4-BE49-F238E27FC236}">
                <a16:creationId xmlns:a16="http://schemas.microsoft.com/office/drawing/2014/main" id="{2B76DCED-4539-3841-7FBC-ACF50BB74957}"/>
              </a:ext>
            </a:extLst>
          </p:cNvPr>
          <p:cNvPicPr>
            <a:picLocks noChangeAspect="1"/>
          </p:cNvPicPr>
          <p:nvPr/>
        </p:nvPicPr>
        <p:blipFill>
          <a:blip r:embed="rId7" cstate="print">
            <a:extLst>
              <a:ext uri="{28A0092B-C50C-407E-A947-70E740481C1C}">
                <a14:useLocalDpi xmlns:a14="http://schemas.microsoft.com/office/drawing/2010/main" val="0"/>
              </a:ext>
            </a:extLst>
          </a:blip>
          <a:srcRect t="28395" b="37836"/>
          <a:stretch>
            <a:fillRect/>
          </a:stretch>
        </p:blipFill>
        <p:spPr bwMode="auto">
          <a:xfrm>
            <a:off x="14256469" y="51288"/>
            <a:ext cx="3373775" cy="1606110"/>
          </a:xfrm>
          <a:prstGeom prst="rect">
            <a:avLst/>
          </a:prstGeom>
          <a:noFill/>
        </p:spPr>
      </p:pic>
    </p:spTree>
    <p:extLst>
      <p:ext uri="{BB962C8B-B14F-4D97-AF65-F5344CB8AC3E}">
        <p14:creationId xmlns:p14="http://schemas.microsoft.com/office/powerpoint/2010/main" val="3120462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A4EC06-1934-41CA-947A-1A2AD6634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pic>
        <p:nvPicPr>
          <p:cNvPr id="10" name="Picture 9" descr="A room with chairs and tables&#10;&#10;Description automatically generated">
            <a:extLst>
              <a:ext uri="{FF2B5EF4-FFF2-40B4-BE49-F238E27FC236}">
                <a16:creationId xmlns:a16="http://schemas.microsoft.com/office/drawing/2014/main" id="{315169F3-BE19-9CD0-D709-FE6EC3020F5E}"/>
              </a:ext>
            </a:extLst>
          </p:cNvPr>
          <p:cNvPicPr>
            <a:picLocks noChangeAspect="1"/>
          </p:cNvPicPr>
          <p:nvPr/>
        </p:nvPicPr>
        <p:blipFill>
          <a:blip r:embed="rId2">
            <a:extLst>
              <a:ext uri="{28A0092B-C50C-407E-A947-70E740481C1C}">
                <a14:useLocalDpi xmlns:a14="http://schemas.microsoft.com/office/drawing/2010/main" val="0"/>
              </a:ext>
            </a:extLst>
          </a:blip>
          <a:srcRect t="14947" r="2" b="4701"/>
          <a:stretch/>
        </p:blipFill>
        <p:spPr>
          <a:xfrm>
            <a:off x="3443" y="15"/>
            <a:ext cx="11240162" cy="6773916"/>
          </a:xfrm>
          <a:prstGeom prst="rect">
            <a:avLst/>
          </a:prstGeom>
        </p:spPr>
      </p:pic>
      <p:pic>
        <p:nvPicPr>
          <p:cNvPr id="6" name="Picture 5" descr="A room with white cabinets&#10;&#10;Description automatically generated">
            <a:extLst>
              <a:ext uri="{FF2B5EF4-FFF2-40B4-BE49-F238E27FC236}">
                <a16:creationId xmlns:a16="http://schemas.microsoft.com/office/drawing/2014/main" id="{D86987B3-E101-4823-2941-A27DE68FAACC}"/>
              </a:ext>
            </a:extLst>
          </p:cNvPr>
          <p:cNvPicPr>
            <a:picLocks noChangeAspect="1"/>
          </p:cNvPicPr>
          <p:nvPr/>
        </p:nvPicPr>
        <p:blipFill>
          <a:blip r:embed="rId3">
            <a:extLst>
              <a:ext uri="{28A0092B-C50C-407E-A947-70E740481C1C}">
                <a14:useLocalDpi xmlns:a14="http://schemas.microsoft.com/office/drawing/2010/main" val="0"/>
              </a:ext>
            </a:extLst>
          </a:blip>
          <a:srcRect t="36174" r="2" b="648"/>
          <a:stretch/>
        </p:blipFill>
        <p:spPr>
          <a:xfrm>
            <a:off x="11371745" y="-2"/>
            <a:ext cx="6910677" cy="3274581"/>
          </a:xfrm>
          <a:prstGeom prst="rect">
            <a:avLst/>
          </a:prstGeom>
        </p:spPr>
      </p:pic>
      <p:pic>
        <p:nvPicPr>
          <p:cNvPr id="4" name="Picture 3" descr="A door with a sign on it&#10;&#10;Description automatically generated">
            <a:extLst>
              <a:ext uri="{FF2B5EF4-FFF2-40B4-BE49-F238E27FC236}">
                <a16:creationId xmlns:a16="http://schemas.microsoft.com/office/drawing/2014/main" id="{705F1A17-B635-7A2F-D5BB-724801833386}"/>
              </a:ext>
            </a:extLst>
          </p:cNvPr>
          <p:cNvPicPr>
            <a:picLocks noChangeAspect="1"/>
          </p:cNvPicPr>
          <p:nvPr/>
        </p:nvPicPr>
        <p:blipFill>
          <a:blip r:embed="rId4">
            <a:extLst>
              <a:ext uri="{28A0092B-C50C-407E-A947-70E740481C1C}">
                <a14:useLocalDpi xmlns:a14="http://schemas.microsoft.com/office/drawing/2010/main" val="0"/>
              </a:ext>
            </a:extLst>
          </a:blip>
          <a:srcRect t="7579" b="55884"/>
          <a:stretch/>
        </p:blipFill>
        <p:spPr>
          <a:xfrm>
            <a:off x="11371748" y="3411737"/>
            <a:ext cx="6901658" cy="3362195"/>
          </a:xfrm>
          <a:prstGeom prst="rect">
            <a:avLst/>
          </a:prstGeom>
        </p:spPr>
      </p:pic>
      <p:pic>
        <p:nvPicPr>
          <p:cNvPr id="8" name="Picture 7" descr="A room with chairs and tables&#10;&#10;Description automatically generated">
            <a:extLst>
              <a:ext uri="{FF2B5EF4-FFF2-40B4-BE49-F238E27FC236}">
                <a16:creationId xmlns:a16="http://schemas.microsoft.com/office/drawing/2014/main" id="{FBC3EBF2-CF24-99C5-EB1E-6684C53EBAEE}"/>
              </a:ext>
            </a:extLst>
          </p:cNvPr>
          <p:cNvPicPr>
            <a:picLocks noChangeAspect="1"/>
          </p:cNvPicPr>
          <p:nvPr/>
        </p:nvPicPr>
        <p:blipFill>
          <a:blip r:embed="rId5">
            <a:extLst>
              <a:ext uri="{28A0092B-C50C-407E-A947-70E740481C1C}">
                <a14:useLocalDpi xmlns:a14="http://schemas.microsoft.com/office/drawing/2010/main" val="0"/>
              </a:ext>
            </a:extLst>
          </a:blip>
          <a:srcRect t="19049" r="5" b="5"/>
          <a:stretch/>
        </p:blipFill>
        <p:spPr>
          <a:xfrm>
            <a:off x="-5575" y="6911088"/>
            <a:ext cx="5560517" cy="3375912"/>
          </a:xfrm>
          <a:prstGeom prst="rect">
            <a:avLst/>
          </a:prstGeom>
        </p:spPr>
      </p:pic>
      <p:pic>
        <p:nvPicPr>
          <p:cNvPr id="5" name="Picture 4" descr="A room with white cabinets and a fire hose&#10;&#10;Description automatically generated">
            <a:extLst>
              <a:ext uri="{FF2B5EF4-FFF2-40B4-BE49-F238E27FC236}">
                <a16:creationId xmlns:a16="http://schemas.microsoft.com/office/drawing/2014/main" id="{4E743E40-774A-CC98-470E-DC1B34AC22FF}"/>
              </a:ext>
            </a:extLst>
          </p:cNvPr>
          <p:cNvPicPr>
            <a:picLocks noChangeAspect="1"/>
          </p:cNvPicPr>
          <p:nvPr/>
        </p:nvPicPr>
        <p:blipFill>
          <a:blip r:embed="rId6">
            <a:extLst>
              <a:ext uri="{28A0092B-C50C-407E-A947-70E740481C1C}">
                <a14:useLocalDpi xmlns:a14="http://schemas.microsoft.com/office/drawing/2010/main" val="0"/>
              </a:ext>
            </a:extLst>
          </a:blip>
          <a:srcRect t="4268" r="-5" b="14515"/>
          <a:stretch/>
        </p:blipFill>
        <p:spPr>
          <a:xfrm>
            <a:off x="5692103" y="6911090"/>
            <a:ext cx="5542482" cy="3375912"/>
          </a:xfrm>
          <a:prstGeom prst="rect">
            <a:avLst/>
          </a:prstGeom>
        </p:spPr>
      </p:pic>
      <p:pic>
        <p:nvPicPr>
          <p:cNvPr id="12" name="Picture 11" descr="A room with white tables and chairs&#10;&#10;Description automatically generated">
            <a:extLst>
              <a:ext uri="{FF2B5EF4-FFF2-40B4-BE49-F238E27FC236}">
                <a16:creationId xmlns:a16="http://schemas.microsoft.com/office/drawing/2014/main" id="{EE74D715-235D-99C9-BA45-B0D37B73138B}"/>
              </a:ext>
            </a:extLst>
          </p:cNvPr>
          <p:cNvPicPr>
            <a:picLocks noChangeAspect="1"/>
          </p:cNvPicPr>
          <p:nvPr/>
        </p:nvPicPr>
        <p:blipFill>
          <a:blip r:embed="rId7">
            <a:extLst>
              <a:ext uri="{28A0092B-C50C-407E-A947-70E740481C1C}">
                <a14:useLocalDpi xmlns:a14="http://schemas.microsoft.com/office/drawing/2010/main" val="0"/>
              </a:ext>
            </a:extLst>
          </a:blip>
          <a:srcRect t="31041" r="2" b="3655"/>
          <a:stretch/>
        </p:blipFill>
        <p:spPr>
          <a:xfrm>
            <a:off x="11371747" y="6911088"/>
            <a:ext cx="6892646" cy="3375912"/>
          </a:xfrm>
          <a:prstGeom prst="rect">
            <a:avLst/>
          </a:prstGeom>
        </p:spPr>
      </p:pic>
      <p:pic>
        <p:nvPicPr>
          <p:cNvPr id="14" name="Picture 13">
            <a:extLst>
              <a:ext uri="{FF2B5EF4-FFF2-40B4-BE49-F238E27FC236}">
                <a16:creationId xmlns:a16="http://schemas.microsoft.com/office/drawing/2014/main" id="{9B5615BB-61AC-20F2-7A6C-B5AC4BFE59DD}"/>
              </a:ext>
            </a:extLst>
          </p:cNvPr>
          <p:cNvPicPr>
            <a:picLocks noChangeAspect="1"/>
          </p:cNvPicPr>
          <p:nvPr/>
        </p:nvPicPr>
        <p:blipFill>
          <a:blip r:embed="rId8" cstate="print">
            <a:extLst>
              <a:ext uri="{28A0092B-C50C-407E-A947-70E740481C1C}">
                <a14:useLocalDpi xmlns:a14="http://schemas.microsoft.com/office/drawing/2010/main" val="0"/>
              </a:ext>
            </a:extLst>
          </a:blip>
          <a:srcRect t="28395" b="37836"/>
          <a:stretch>
            <a:fillRect/>
          </a:stretch>
        </p:blipFill>
        <p:spPr bwMode="auto">
          <a:xfrm>
            <a:off x="14256469" y="51288"/>
            <a:ext cx="3373775" cy="1606110"/>
          </a:xfrm>
          <a:prstGeom prst="rect">
            <a:avLst/>
          </a:prstGeom>
          <a:noFill/>
        </p:spPr>
      </p:pic>
      <p:grpSp>
        <p:nvGrpSpPr>
          <p:cNvPr id="15" name="Group 6">
            <a:extLst>
              <a:ext uri="{FF2B5EF4-FFF2-40B4-BE49-F238E27FC236}">
                <a16:creationId xmlns:a16="http://schemas.microsoft.com/office/drawing/2014/main" id="{99F46493-F7D4-31E5-79A7-AD895894E7DD}"/>
              </a:ext>
            </a:extLst>
          </p:cNvPr>
          <p:cNvGrpSpPr/>
          <p:nvPr/>
        </p:nvGrpSpPr>
        <p:grpSpPr>
          <a:xfrm>
            <a:off x="-1595820" y="-1782102"/>
            <a:ext cx="3564204" cy="3564204"/>
            <a:chOff x="0" y="0"/>
            <a:chExt cx="812800" cy="812800"/>
          </a:xfrm>
        </p:grpSpPr>
        <p:sp>
          <p:nvSpPr>
            <p:cNvPr id="16" name="Freeform 7">
              <a:extLst>
                <a:ext uri="{FF2B5EF4-FFF2-40B4-BE49-F238E27FC236}">
                  <a16:creationId xmlns:a16="http://schemas.microsoft.com/office/drawing/2014/main" id="{D24D563D-E658-BE06-AE24-B6B2011651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51D40">
                  <a:alpha val="15686"/>
                </a:srgbClr>
              </a:solidFill>
              <a:prstDash val="solid"/>
              <a:miter/>
            </a:ln>
          </p:spPr>
          <p:txBody>
            <a:bodyPr/>
            <a:lstStyle/>
            <a:p>
              <a:endParaRPr lang="en-BW"/>
            </a:p>
          </p:txBody>
        </p:sp>
        <p:sp>
          <p:nvSpPr>
            <p:cNvPr id="18" name="TextBox 8">
              <a:extLst>
                <a:ext uri="{FF2B5EF4-FFF2-40B4-BE49-F238E27FC236}">
                  <a16:creationId xmlns:a16="http://schemas.microsoft.com/office/drawing/2014/main" id="{74B7AA9A-2DF4-33B8-161E-0D71B9F15AA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a:extLst>
              <a:ext uri="{FF2B5EF4-FFF2-40B4-BE49-F238E27FC236}">
                <a16:creationId xmlns:a16="http://schemas.microsoft.com/office/drawing/2014/main" id="{009AFEB4-2845-3EC7-1220-ADF3C4445302}"/>
              </a:ext>
            </a:extLst>
          </p:cNvPr>
          <p:cNvGrpSpPr/>
          <p:nvPr/>
        </p:nvGrpSpPr>
        <p:grpSpPr>
          <a:xfrm>
            <a:off x="15087600" y="8039100"/>
            <a:ext cx="7523780" cy="7523780"/>
            <a:chOff x="0" y="0"/>
            <a:chExt cx="812800" cy="812800"/>
          </a:xfrm>
        </p:grpSpPr>
        <p:sp>
          <p:nvSpPr>
            <p:cNvPr id="20" name="Freeform 20">
              <a:extLst>
                <a:ext uri="{FF2B5EF4-FFF2-40B4-BE49-F238E27FC236}">
                  <a16:creationId xmlns:a16="http://schemas.microsoft.com/office/drawing/2014/main" id="{E150B224-157C-08D6-3F04-88F98FC9EE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75000"/>
                <a:lumOff val="25000"/>
                <a:alpha val="95686"/>
              </a:schemeClr>
            </a:solidFill>
            <a:ln cap="sq">
              <a:noFill/>
              <a:prstDash val="solid"/>
              <a:miter/>
            </a:ln>
          </p:spPr>
          <p:txBody>
            <a:bodyPr/>
            <a:lstStyle/>
            <a:p>
              <a:endParaRPr lang="en-BW"/>
            </a:p>
          </p:txBody>
        </p:sp>
        <p:sp>
          <p:nvSpPr>
            <p:cNvPr id="21" name="TextBox 21">
              <a:extLst>
                <a:ext uri="{FF2B5EF4-FFF2-40B4-BE49-F238E27FC236}">
                  <a16:creationId xmlns:a16="http://schemas.microsoft.com/office/drawing/2014/main" id="{1C8126DD-BE3A-C600-CC10-1E37FC5CF691}"/>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Tree>
    <p:extLst>
      <p:ext uri="{BB962C8B-B14F-4D97-AF65-F5344CB8AC3E}">
        <p14:creationId xmlns:p14="http://schemas.microsoft.com/office/powerpoint/2010/main" val="3493860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D0D325A-570A-4A50-83C7-A3F601E981E1}">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Slate</Template>
  <TotalTime>966</TotalTime>
  <Words>2004</Words>
  <Application>Microsoft Office PowerPoint</Application>
  <PresentationFormat>Custom</PresentationFormat>
  <Paragraphs>232</Paragraphs>
  <Slides>28</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Aptos Display</vt:lpstr>
      <vt:lpstr>Open Sans Extra Bold</vt:lpstr>
      <vt:lpstr>Calibri</vt:lpstr>
      <vt:lpstr>Aptos</vt:lpstr>
      <vt:lpstr>Poppins Bold</vt:lpstr>
      <vt:lpstr>Aptos Narrow</vt:lpstr>
      <vt:lpstr>Poppins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Assembly Plant and Repair Centre Overview</vt:lpstr>
      <vt:lpstr>PowerPoint Presentation</vt:lpstr>
      <vt:lpstr>PowerPoint Presentation</vt:lpstr>
      <vt:lpstr>PowerPoint Presentation</vt:lpstr>
      <vt:lpstr>Our 16 Y.O. Company Milestones with Educational Devices Vendors</vt:lpstr>
      <vt:lpstr>PowerPoint Presentation</vt:lpstr>
      <vt:lpstr>Pedagogy</vt:lpstr>
      <vt:lpstr>TEACHING AND LEARNING BEST PRACTICES – BEST APPROACH FOR INTEGRATION OF ICT INTO EDUCATION</vt:lpstr>
      <vt:lpstr>PowerPoint Presentation</vt:lpstr>
      <vt:lpstr> BEFORE TRANSFORMATION</vt:lpstr>
      <vt:lpstr>Our Proof of Concept a Success!</vt:lpstr>
      <vt:lpstr>Successfully Completed CSI and POC Projects</vt:lpstr>
      <vt:lpstr>PowerPoint Presentation</vt:lpstr>
      <vt:lpstr>PowerPoint Presentation</vt:lpstr>
      <vt:lpstr>PowerPoint Presentation</vt:lpstr>
      <vt:lpstr>PowerPoint Presentation</vt:lpstr>
      <vt:lpstr>PowerPoint Presentation</vt:lpstr>
      <vt:lpstr>Dealing with the Mix of 21st Century Students and Teachers</vt:lpstr>
      <vt:lpstr>PowerPoint Presentation</vt:lpstr>
      <vt:lpstr>PowerPoint Presentation</vt:lpstr>
      <vt:lpstr>Our Participation in Regional Technology Events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Professional Modern Technology Pitch Deck Presentation</dc:title>
  <dc:creator>Peter Mooketsane</dc:creator>
  <cp:lastModifiedBy>Peter Mooketsane</cp:lastModifiedBy>
  <cp:revision>13</cp:revision>
  <cp:lastPrinted>2024-08-26T11:04:57Z</cp:lastPrinted>
  <dcterms:created xsi:type="dcterms:W3CDTF">2006-08-16T00:00:00Z</dcterms:created>
  <dcterms:modified xsi:type="dcterms:W3CDTF">2024-08-27T12:55:02Z</dcterms:modified>
  <dc:identifier>DAGO4ypdmGM</dc:identifier>
</cp:coreProperties>
</file>